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77"/>
  </p:notesMasterIdLst>
  <p:sldIdLst>
    <p:sldId id="256" r:id="rId5"/>
    <p:sldId id="278" r:id="rId6"/>
    <p:sldId id="258" r:id="rId7"/>
    <p:sldId id="277" r:id="rId8"/>
    <p:sldId id="261" r:id="rId9"/>
    <p:sldId id="260" r:id="rId10"/>
    <p:sldId id="262" r:id="rId11"/>
    <p:sldId id="279" r:id="rId12"/>
    <p:sldId id="280" r:id="rId13"/>
    <p:sldId id="273" r:id="rId14"/>
    <p:sldId id="281" r:id="rId15"/>
    <p:sldId id="282" r:id="rId16"/>
    <p:sldId id="275" r:id="rId17"/>
    <p:sldId id="283" r:id="rId18"/>
    <p:sldId id="284" r:id="rId19"/>
    <p:sldId id="276" r:id="rId20"/>
    <p:sldId id="285" r:id="rId21"/>
    <p:sldId id="286" r:id="rId22"/>
    <p:sldId id="287" r:id="rId23"/>
    <p:sldId id="288" r:id="rId24"/>
    <p:sldId id="289" r:id="rId25"/>
    <p:sldId id="290" r:id="rId26"/>
    <p:sldId id="291" r:id="rId27"/>
    <p:sldId id="482" r:id="rId28"/>
    <p:sldId id="483" r:id="rId29"/>
    <p:sldId id="292" r:id="rId30"/>
    <p:sldId id="293" r:id="rId31"/>
    <p:sldId id="484" r:id="rId32"/>
    <p:sldId id="485" r:id="rId33"/>
    <p:sldId id="294" r:id="rId34"/>
    <p:sldId id="295" r:id="rId35"/>
    <p:sldId id="296" r:id="rId36"/>
    <p:sldId id="297" r:id="rId37"/>
    <p:sldId id="444" r:id="rId38"/>
    <p:sldId id="486" r:id="rId39"/>
    <p:sldId id="298" r:id="rId40"/>
    <p:sldId id="445" r:id="rId41"/>
    <p:sldId id="446" r:id="rId42"/>
    <p:sldId id="447" r:id="rId43"/>
    <p:sldId id="448" r:id="rId44"/>
    <p:sldId id="450" r:id="rId45"/>
    <p:sldId id="451" r:id="rId46"/>
    <p:sldId id="452" r:id="rId47"/>
    <p:sldId id="453" r:id="rId48"/>
    <p:sldId id="456" r:id="rId49"/>
    <p:sldId id="457" r:id="rId50"/>
    <p:sldId id="458" r:id="rId51"/>
    <p:sldId id="459" r:id="rId52"/>
    <p:sldId id="460" r:id="rId53"/>
    <p:sldId id="461" r:id="rId54"/>
    <p:sldId id="462" r:id="rId55"/>
    <p:sldId id="463" r:id="rId56"/>
    <p:sldId id="464" r:id="rId57"/>
    <p:sldId id="465" r:id="rId58"/>
    <p:sldId id="466" r:id="rId59"/>
    <p:sldId id="467" r:id="rId60"/>
    <p:sldId id="468" r:id="rId61"/>
    <p:sldId id="469" r:id="rId62"/>
    <p:sldId id="470" r:id="rId63"/>
    <p:sldId id="471" r:id="rId64"/>
    <p:sldId id="472" r:id="rId65"/>
    <p:sldId id="473" r:id="rId66"/>
    <p:sldId id="474" r:id="rId67"/>
    <p:sldId id="475" r:id="rId68"/>
    <p:sldId id="476" r:id="rId69"/>
    <p:sldId id="477" r:id="rId70"/>
    <p:sldId id="478" r:id="rId71"/>
    <p:sldId id="479" r:id="rId72"/>
    <p:sldId id="480" r:id="rId73"/>
    <p:sldId id="481" r:id="rId74"/>
    <p:sldId id="267" r:id="rId75"/>
    <p:sldId id="268" r:id="rId7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76" userDrawn="1">
          <p15:clr>
            <a:srgbClr val="A4A3A4"/>
          </p15:clr>
        </p15:guide>
        <p15:guide id="2" orient="horz"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216" autoAdjust="0"/>
  </p:normalViewPr>
  <p:slideViewPr>
    <p:cSldViewPr snapToGrid="0">
      <p:cViewPr varScale="1">
        <p:scale>
          <a:sx n="59" d="100"/>
          <a:sy n="59" d="100"/>
        </p:scale>
        <p:origin x="964" y="48"/>
      </p:cViewPr>
      <p:guideLst>
        <p:guide pos="576"/>
        <p:guide orient="horz" pos="216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2" d="100"/>
          <a:sy n="62" d="100"/>
        </p:scale>
        <p:origin x="3154" y="77"/>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commentAuthors" Target="commentAuthors.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D8915E-DC14-41D6-9BB5-F49E1C265163}" type="doc">
      <dgm:prSet loTypeId="urn:microsoft.com/office/officeart/2016/7/layout/HorizontalActionList" loCatId="list" qsTypeId="urn:microsoft.com/office/officeart/2005/8/quickstyle/simple1" qsCatId="simple" csTypeId="urn:microsoft.com/office/officeart/2005/8/colors/accent1_5" csCatId="accent1" phldr="1"/>
      <dgm:spPr/>
      <dgm:t>
        <a:bodyPr/>
        <a:lstStyle/>
        <a:p>
          <a:endParaRPr lang="en-US"/>
        </a:p>
      </dgm:t>
    </dgm:pt>
    <dgm:pt modelId="{CEA68BC1-0214-475A-AAEB-F2C106BEDF3D}">
      <dgm:prSet/>
      <dgm:spPr/>
      <dgm:t>
        <a:bodyPr/>
        <a:lstStyle/>
        <a:p>
          <a:pPr algn="l"/>
          <a:r>
            <a:rPr lang="en-US" dirty="0">
              <a:solidFill>
                <a:schemeClr val="tx2"/>
              </a:solidFill>
              <a:latin typeface="+mj-lt"/>
            </a:rPr>
            <a:t>Assume</a:t>
          </a:r>
        </a:p>
      </dgm:t>
    </dgm:pt>
    <dgm:pt modelId="{D39F5498-D166-4D4F-959E-220D13F281F2}" type="parTrans" cxnId="{4A7F6715-186E-49A7-B901-131CC9610C6D}">
      <dgm:prSet/>
      <dgm:spPr/>
      <dgm:t>
        <a:bodyPr/>
        <a:lstStyle/>
        <a:p>
          <a:endParaRPr lang="en-US">
            <a:latin typeface="+mn-lt"/>
          </a:endParaRPr>
        </a:p>
      </dgm:t>
    </dgm:pt>
    <dgm:pt modelId="{D52D63DB-7300-43C9-9B4D-DCAB119753ED}" type="sibTrans" cxnId="{4A7F6715-186E-49A7-B901-131CC9610C6D}">
      <dgm:prSet/>
      <dgm:spPr/>
      <dgm:t>
        <a:bodyPr/>
        <a:lstStyle/>
        <a:p>
          <a:endParaRPr lang="en-US">
            <a:latin typeface="+mn-lt"/>
          </a:endParaRPr>
        </a:p>
      </dgm:t>
    </dgm:pt>
    <dgm:pt modelId="{6E78410F-604C-43A6-A991-1F6A0685C76E}">
      <dgm:prSet custT="1"/>
      <dgm:spPr/>
      <dgm:t>
        <a:bodyPr lIns="182880" tIns="182880" rIns="182880" bIns="182880"/>
        <a:lstStyle/>
        <a:p>
          <a:pPr marL="0">
            <a:buNone/>
          </a:pPr>
          <a:r>
            <a:rPr lang="en-US" sz="1600" dirty="0">
              <a:solidFill>
                <a:schemeClr val="tx1">
                  <a:lumMod val="75000"/>
                  <a:lumOff val="25000"/>
                </a:schemeClr>
              </a:solidFill>
              <a:latin typeface="+mn-lt"/>
            </a:rPr>
            <a:t>Primary Role &amp; Responsibility in assuring successful field experience</a:t>
          </a:r>
          <a:endParaRPr lang="en-US" sz="1600" dirty="0">
            <a:solidFill>
              <a:schemeClr val="tx1">
                <a:lumMod val="75000"/>
                <a:lumOff val="25000"/>
              </a:schemeClr>
            </a:solidFill>
            <a:latin typeface="+mn-lt"/>
            <a:ea typeface="Calibri" charset="0"/>
            <a:cs typeface="Calibri" charset="0"/>
          </a:endParaRPr>
        </a:p>
      </dgm:t>
    </dgm:pt>
    <dgm:pt modelId="{B87758DC-95B9-415D-8FA2-3A592F03EEB6}" type="parTrans" cxnId="{E6E94786-140A-4645-ACBD-B11A56308E02}">
      <dgm:prSet/>
      <dgm:spPr/>
      <dgm:t>
        <a:bodyPr/>
        <a:lstStyle/>
        <a:p>
          <a:endParaRPr lang="en-US">
            <a:latin typeface="+mn-lt"/>
          </a:endParaRPr>
        </a:p>
      </dgm:t>
    </dgm:pt>
    <dgm:pt modelId="{81ADE71D-3BBC-45B9-8FE7-89C53F21FB8E}" type="sibTrans" cxnId="{E6E94786-140A-4645-ACBD-B11A56308E02}">
      <dgm:prSet/>
      <dgm:spPr/>
      <dgm:t>
        <a:bodyPr/>
        <a:lstStyle/>
        <a:p>
          <a:endParaRPr lang="en-US">
            <a:latin typeface="+mn-lt"/>
          </a:endParaRPr>
        </a:p>
      </dgm:t>
    </dgm:pt>
    <dgm:pt modelId="{57B30C7E-2C98-474C-972A-4A9F013596F6}">
      <dgm:prSet/>
      <dgm:spPr/>
      <dgm:t>
        <a:bodyPr/>
        <a:lstStyle/>
        <a:p>
          <a:pPr algn="l"/>
          <a:r>
            <a:rPr lang="en-US" dirty="0">
              <a:solidFill>
                <a:schemeClr val="tx2"/>
              </a:solidFill>
              <a:latin typeface="+mj-lt"/>
              <a:ea typeface="Calibri" charset="0"/>
              <a:cs typeface="Calibri" charset="0"/>
            </a:rPr>
            <a:t>Gain</a:t>
          </a:r>
        </a:p>
      </dgm:t>
    </dgm:pt>
    <dgm:pt modelId="{3C56CB1B-7905-41E8-90E6-A55A14BA7821}" type="parTrans" cxnId="{13126A2F-129D-4762-93CF-9798949EB589}">
      <dgm:prSet/>
      <dgm:spPr/>
      <dgm:t>
        <a:bodyPr/>
        <a:lstStyle/>
        <a:p>
          <a:endParaRPr lang="en-US">
            <a:latin typeface="+mn-lt"/>
          </a:endParaRPr>
        </a:p>
      </dgm:t>
    </dgm:pt>
    <dgm:pt modelId="{7F14057D-1A20-4F64-A110-C77AC5F00602}" type="sibTrans" cxnId="{13126A2F-129D-4762-93CF-9798949EB589}">
      <dgm:prSet/>
      <dgm:spPr/>
      <dgm:t>
        <a:bodyPr/>
        <a:lstStyle/>
        <a:p>
          <a:endParaRPr lang="en-US">
            <a:latin typeface="+mn-lt"/>
          </a:endParaRPr>
        </a:p>
      </dgm:t>
    </dgm:pt>
    <dgm:pt modelId="{B45FF3C1-5A75-4E4C-B2B6-84B0FAC421C2}">
      <dgm:prSet custT="1"/>
      <dgm:spPr/>
      <dgm:t>
        <a:bodyPr lIns="182880" tIns="182880" rIns="182880" bIns="182880"/>
        <a:lstStyle/>
        <a:p>
          <a:pPr marL="0">
            <a:buNone/>
          </a:pPr>
          <a:r>
            <a:rPr lang="en-US" sz="1600" dirty="0">
              <a:solidFill>
                <a:schemeClr val="tx1">
                  <a:lumMod val="75000"/>
                  <a:lumOff val="25000"/>
                </a:schemeClr>
              </a:solidFill>
              <a:latin typeface="+mn-lt"/>
            </a:rPr>
            <a:t>A working knowledge and understanding of the agency to which they are assigned</a:t>
          </a:r>
          <a:endParaRPr lang="en-US" sz="1600" dirty="0">
            <a:solidFill>
              <a:schemeClr val="tx1">
                <a:lumMod val="75000"/>
                <a:lumOff val="25000"/>
              </a:schemeClr>
            </a:solidFill>
            <a:latin typeface="+mn-lt"/>
            <a:ea typeface="Calibri" charset="0"/>
            <a:cs typeface="Calibri" charset="0"/>
          </a:endParaRPr>
        </a:p>
      </dgm:t>
    </dgm:pt>
    <dgm:pt modelId="{34A81C80-FF70-48EA-B442-BDB1EF403754}" type="parTrans" cxnId="{D6AF6FC0-4B56-4246-AC09-69D41F1CFC6B}">
      <dgm:prSet/>
      <dgm:spPr/>
      <dgm:t>
        <a:bodyPr/>
        <a:lstStyle/>
        <a:p>
          <a:endParaRPr lang="en-US">
            <a:latin typeface="+mn-lt"/>
          </a:endParaRPr>
        </a:p>
      </dgm:t>
    </dgm:pt>
    <dgm:pt modelId="{5B9815BA-8A8F-4251-B182-AD39A4FE26DD}" type="sibTrans" cxnId="{D6AF6FC0-4B56-4246-AC09-69D41F1CFC6B}">
      <dgm:prSet/>
      <dgm:spPr/>
      <dgm:t>
        <a:bodyPr/>
        <a:lstStyle/>
        <a:p>
          <a:endParaRPr lang="en-US">
            <a:latin typeface="+mn-lt"/>
          </a:endParaRPr>
        </a:p>
      </dgm:t>
    </dgm:pt>
    <dgm:pt modelId="{0A954AA6-C6B0-4271-8792-CCCE30CE7D69}">
      <dgm:prSet/>
      <dgm:spPr/>
      <dgm:t>
        <a:bodyPr/>
        <a:lstStyle/>
        <a:p>
          <a:pPr algn="l"/>
          <a:r>
            <a:rPr lang="en-US" dirty="0">
              <a:solidFill>
                <a:schemeClr val="tx2"/>
              </a:solidFill>
              <a:latin typeface="+mj-lt"/>
              <a:ea typeface="Calibri" charset="0"/>
              <a:cs typeface="Calibri" charset="0"/>
            </a:rPr>
            <a:t>Adhere</a:t>
          </a:r>
        </a:p>
      </dgm:t>
    </dgm:pt>
    <dgm:pt modelId="{81CA91A9-12C9-4000-A833-6528B617CCA1}" type="parTrans" cxnId="{61DE8435-87FC-4ED8-A1D9-A0E36224C192}">
      <dgm:prSet/>
      <dgm:spPr/>
      <dgm:t>
        <a:bodyPr/>
        <a:lstStyle/>
        <a:p>
          <a:endParaRPr lang="en-US">
            <a:latin typeface="+mn-lt"/>
          </a:endParaRPr>
        </a:p>
      </dgm:t>
    </dgm:pt>
    <dgm:pt modelId="{7635DF39-FFCE-4F67-A43A-C3F7B847830D}" type="sibTrans" cxnId="{61DE8435-87FC-4ED8-A1D9-A0E36224C192}">
      <dgm:prSet/>
      <dgm:spPr/>
      <dgm:t>
        <a:bodyPr/>
        <a:lstStyle/>
        <a:p>
          <a:endParaRPr lang="en-US">
            <a:latin typeface="+mn-lt"/>
          </a:endParaRPr>
        </a:p>
      </dgm:t>
    </dgm:pt>
    <dgm:pt modelId="{838BD54C-88AD-40D7-AF5F-AB65EB0898A5}">
      <dgm:prSet custT="1"/>
      <dgm:spPr/>
      <dgm:t>
        <a:bodyPr lIns="182880" tIns="182880" rIns="182880" bIns="182880"/>
        <a:lstStyle/>
        <a:p>
          <a:pPr marL="0">
            <a:buNone/>
          </a:pPr>
          <a:r>
            <a:rPr lang="en-US" sz="1600" dirty="0">
              <a:solidFill>
                <a:schemeClr val="tx1">
                  <a:lumMod val="75000"/>
                  <a:lumOff val="25000"/>
                </a:schemeClr>
              </a:solidFill>
              <a:latin typeface="+mn-lt"/>
              <a:ea typeface="Calibri" charset="0"/>
              <a:cs typeface="Calibri" charset="0"/>
            </a:rPr>
            <a:t>To the NASW Code of Ethics</a:t>
          </a:r>
        </a:p>
      </dgm:t>
    </dgm:pt>
    <dgm:pt modelId="{FD106F30-FED7-4A4D-9063-A51FC1861B8D}" type="parTrans" cxnId="{122438FB-0EB1-4DC7-B97A-C5EDE3236321}">
      <dgm:prSet/>
      <dgm:spPr/>
      <dgm:t>
        <a:bodyPr/>
        <a:lstStyle/>
        <a:p>
          <a:endParaRPr lang="en-US">
            <a:latin typeface="+mn-lt"/>
          </a:endParaRPr>
        </a:p>
      </dgm:t>
    </dgm:pt>
    <dgm:pt modelId="{C5AC6457-3C00-4583-9061-8DA5017D63FF}" type="sibTrans" cxnId="{122438FB-0EB1-4DC7-B97A-C5EDE3236321}">
      <dgm:prSet/>
      <dgm:spPr/>
      <dgm:t>
        <a:bodyPr/>
        <a:lstStyle/>
        <a:p>
          <a:endParaRPr lang="en-US">
            <a:latin typeface="+mn-lt"/>
          </a:endParaRPr>
        </a:p>
      </dgm:t>
    </dgm:pt>
    <dgm:pt modelId="{1E1BD5C7-7E98-4E9C-980A-6231C710F86D}">
      <dgm:prSet/>
      <dgm:spPr/>
      <dgm:t>
        <a:bodyPr/>
        <a:lstStyle/>
        <a:p>
          <a:pPr algn="l"/>
          <a:r>
            <a:rPr lang="en-US" dirty="0">
              <a:solidFill>
                <a:schemeClr val="tx2"/>
              </a:solidFill>
              <a:latin typeface="+mj-lt"/>
              <a:ea typeface="Calibri" charset="0"/>
              <a:cs typeface="Calibri" charset="0"/>
            </a:rPr>
            <a:t>Observe, Test, Integrate &amp; Apply</a:t>
          </a:r>
        </a:p>
      </dgm:t>
    </dgm:pt>
    <dgm:pt modelId="{63D0BD99-D324-4743-A063-0F16264E6A03}" type="parTrans" cxnId="{F291143C-5080-4FD6-BEEA-B126FBAFEC70}">
      <dgm:prSet/>
      <dgm:spPr/>
      <dgm:t>
        <a:bodyPr/>
        <a:lstStyle/>
        <a:p>
          <a:endParaRPr lang="en-US">
            <a:latin typeface="+mn-lt"/>
          </a:endParaRPr>
        </a:p>
      </dgm:t>
    </dgm:pt>
    <dgm:pt modelId="{BDC49242-DD3A-494A-A4AF-E750AD6D3DAB}" type="sibTrans" cxnId="{F291143C-5080-4FD6-BEEA-B126FBAFEC70}">
      <dgm:prSet/>
      <dgm:spPr/>
      <dgm:t>
        <a:bodyPr/>
        <a:lstStyle/>
        <a:p>
          <a:endParaRPr lang="en-US">
            <a:latin typeface="+mn-lt"/>
          </a:endParaRPr>
        </a:p>
      </dgm:t>
    </dgm:pt>
    <dgm:pt modelId="{A0B60079-4AAF-49AC-8F08-8A2DFAEE29DB}">
      <dgm:prSet custT="1"/>
      <dgm:spPr/>
      <dgm:t>
        <a:bodyPr lIns="182880" tIns="182880" rIns="182880" bIns="182880"/>
        <a:lstStyle/>
        <a:p>
          <a:pPr marL="0">
            <a:buNone/>
          </a:pPr>
          <a:r>
            <a:rPr lang="en-US" sz="1600" dirty="0">
              <a:solidFill>
                <a:schemeClr val="tx1">
                  <a:lumMod val="75000"/>
                  <a:lumOff val="25000"/>
                </a:schemeClr>
              </a:solidFill>
              <a:latin typeface="+mn-lt"/>
            </a:rPr>
            <a:t>Direct service, through problem solving, knowledge, values, skills, and cognitive/affective processes (a social workers critical thinking, affective reactions, and exercise of judgment to unique practice situations</a:t>
          </a:r>
          <a:endParaRPr lang="en-US" sz="1600" dirty="0">
            <a:solidFill>
              <a:schemeClr val="tx1">
                <a:lumMod val="75000"/>
                <a:lumOff val="25000"/>
              </a:schemeClr>
            </a:solidFill>
            <a:latin typeface="+mn-lt"/>
            <a:ea typeface="Calibri" charset="0"/>
            <a:cs typeface="Calibri" charset="0"/>
          </a:endParaRPr>
        </a:p>
      </dgm:t>
    </dgm:pt>
    <dgm:pt modelId="{94E190C2-DE76-4E92-9B8B-12C8AC85398D}" type="parTrans" cxnId="{DA65D739-98AB-49B5-B28F-78D06B43157F}">
      <dgm:prSet/>
      <dgm:spPr/>
      <dgm:t>
        <a:bodyPr/>
        <a:lstStyle/>
        <a:p>
          <a:endParaRPr lang="en-US">
            <a:latin typeface="+mn-lt"/>
          </a:endParaRPr>
        </a:p>
      </dgm:t>
    </dgm:pt>
    <dgm:pt modelId="{B3783AFC-A7BD-4A0E-8A53-49FBB33EB50F}" type="sibTrans" cxnId="{DA65D739-98AB-49B5-B28F-78D06B43157F}">
      <dgm:prSet/>
      <dgm:spPr/>
      <dgm:t>
        <a:bodyPr/>
        <a:lstStyle/>
        <a:p>
          <a:endParaRPr lang="en-US">
            <a:latin typeface="+mn-lt"/>
          </a:endParaRPr>
        </a:p>
      </dgm:t>
    </dgm:pt>
    <dgm:pt modelId="{13416990-6629-4AE4-B0B2-7DE8418884DB}">
      <dgm:prSet/>
      <dgm:spPr/>
      <dgm:t>
        <a:bodyPr/>
        <a:lstStyle/>
        <a:p>
          <a:pPr algn="l"/>
          <a:r>
            <a:rPr lang="en-US" dirty="0">
              <a:solidFill>
                <a:schemeClr val="tx2"/>
              </a:solidFill>
              <a:latin typeface="+mj-lt"/>
              <a:ea typeface="Calibri" charset="0"/>
              <a:cs typeface="Calibri" charset="0"/>
            </a:rPr>
            <a:t>Train &amp; Practice</a:t>
          </a:r>
        </a:p>
      </dgm:t>
    </dgm:pt>
    <dgm:pt modelId="{180D8207-97DB-48B4-AFB6-E1571502D51D}" type="parTrans" cxnId="{88C7DEFE-ACEF-4A9F-B154-781CBBFCBE18}">
      <dgm:prSet/>
      <dgm:spPr/>
      <dgm:t>
        <a:bodyPr/>
        <a:lstStyle/>
        <a:p>
          <a:endParaRPr lang="en-US">
            <a:latin typeface="+mn-lt"/>
          </a:endParaRPr>
        </a:p>
      </dgm:t>
    </dgm:pt>
    <dgm:pt modelId="{355D6E8A-518E-4B49-955A-8C7CE0CBDA24}" type="sibTrans" cxnId="{88C7DEFE-ACEF-4A9F-B154-781CBBFCBE18}">
      <dgm:prSet/>
      <dgm:spPr/>
      <dgm:t>
        <a:bodyPr/>
        <a:lstStyle/>
        <a:p>
          <a:endParaRPr lang="en-US">
            <a:latin typeface="+mn-lt"/>
          </a:endParaRPr>
        </a:p>
      </dgm:t>
    </dgm:pt>
    <dgm:pt modelId="{8FE81FEC-2664-411F-AEB3-065F29F52751}">
      <dgm:prSet custT="1"/>
      <dgm:spPr/>
      <dgm:t>
        <a:bodyPr lIns="182880" tIns="182880" rIns="182880" bIns="182880"/>
        <a:lstStyle/>
        <a:p>
          <a:pPr marL="0">
            <a:buNone/>
          </a:pPr>
          <a:r>
            <a:rPr lang="en-US" sz="1600" dirty="0">
              <a:solidFill>
                <a:schemeClr val="tx1">
                  <a:lumMod val="75000"/>
                  <a:lumOff val="25000"/>
                </a:schemeClr>
              </a:solidFill>
              <a:latin typeface="+mn-lt"/>
              <a:ea typeface="Calibri" charset="0"/>
              <a:cs typeface="Calibri" charset="0"/>
            </a:rPr>
            <a:t>Practice social work within the rules of the agency in which the student is placed</a:t>
          </a:r>
        </a:p>
      </dgm:t>
    </dgm:pt>
    <dgm:pt modelId="{BCBC007E-0269-421B-9C41-DE26D5C3A822}" type="parTrans" cxnId="{711E093C-AD42-45A4-8D40-A2D39702062E}">
      <dgm:prSet/>
      <dgm:spPr/>
      <dgm:t>
        <a:bodyPr/>
        <a:lstStyle/>
        <a:p>
          <a:endParaRPr lang="en-US">
            <a:latin typeface="+mn-lt"/>
          </a:endParaRPr>
        </a:p>
      </dgm:t>
    </dgm:pt>
    <dgm:pt modelId="{80230EB7-7230-4881-A631-309C07417378}" type="sibTrans" cxnId="{711E093C-AD42-45A4-8D40-A2D39702062E}">
      <dgm:prSet/>
      <dgm:spPr/>
      <dgm:t>
        <a:bodyPr/>
        <a:lstStyle/>
        <a:p>
          <a:endParaRPr lang="en-US">
            <a:latin typeface="+mn-lt"/>
          </a:endParaRPr>
        </a:p>
      </dgm:t>
    </dgm:pt>
    <dgm:pt modelId="{917788B4-4702-452B-A9BF-BD370AC7C91D}" type="pres">
      <dgm:prSet presAssocID="{0DD8915E-DC14-41D6-9BB5-F49E1C265163}" presName="Name0" presStyleCnt="0">
        <dgm:presLayoutVars>
          <dgm:dir/>
          <dgm:animLvl val="lvl"/>
          <dgm:resizeHandles val="exact"/>
        </dgm:presLayoutVars>
      </dgm:prSet>
      <dgm:spPr/>
    </dgm:pt>
    <dgm:pt modelId="{54C7622E-B3EE-4BFC-B751-4B261C400F01}" type="pres">
      <dgm:prSet presAssocID="{CEA68BC1-0214-475A-AAEB-F2C106BEDF3D}" presName="composite" presStyleCnt="0"/>
      <dgm:spPr/>
    </dgm:pt>
    <dgm:pt modelId="{80A1A6DF-0273-4C9F-A1CF-A320F9DB6FD1}" type="pres">
      <dgm:prSet presAssocID="{CEA68BC1-0214-475A-AAEB-F2C106BEDF3D}" presName="parTx" presStyleLbl="alignNode1" presStyleIdx="0" presStyleCnt="5">
        <dgm:presLayoutVars>
          <dgm:chMax val="0"/>
          <dgm:chPref val="0"/>
        </dgm:presLayoutVars>
      </dgm:prSet>
      <dgm:spPr/>
    </dgm:pt>
    <dgm:pt modelId="{910C52EF-D1F5-4581-A150-24B263AF9343}" type="pres">
      <dgm:prSet presAssocID="{CEA68BC1-0214-475A-AAEB-F2C106BEDF3D}" presName="desTx" presStyleLbl="alignAccFollowNode1" presStyleIdx="0" presStyleCnt="5">
        <dgm:presLayoutVars/>
      </dgm:prSet>
      <dgm:spPr/>
    </dgm:pt>
    <dgm:pt modelId="{06DEF15E-2A95-4424-9CA3-93FFF5A22F97}" type="pres">
      <dgm:prSet presAssocID="{D52D63DB-7300-43C9-9B4D-DCAB119753ED}" presName="space" presStyleCnt="0"/>
      <dgm:spPr/>
    </dgm:pt>
    <dgm:pt modelId="{0D1CB9BF-C612-4FA5-A8ED-CBAA77D93857}" type="pres">
      <dgm:prSet presAssocID="{57B30C7E-2C98-474C-972A-4A9F013596F6}" presName="composite" presStyleCnt="0"/>
      <dgm:spPr/>
    </dgm:pt>
    <dgm:pt modelId="{1F484571-9C36-4EBC-94E8-740ECF59A9E8}" type="pres">
      <dgm:prSet presAssocID="{57B30C7E-2C98-474C-972A-4A9F013596F6}" presName="parTx" presStyleLbl="alignNode1" presStyleIdx="1" presStyleCnt="5">
        <dgm:presLayoutVars>
          <dgm:chMax val="0"/>
          <dgm:chPref val="0"/>
        </dgm:presLayoutVars>
      </dgm:prSet>
      <dgm:spPr/>
    </dgm:pt>
    <dgm:pt modelId="{8382FB71-379A-4A42-BEC2-AAF439B565D5}" type="pres">
      <dgm:prSet presAssocID="{57B30C7E-2C98-474C-972A-4A9F013596F6}" presName="desTx" presStyleLbl="alignAccFollowNode1" presStyleIdx="1" presStyleCnt="5">
        <dgm:presLayoutVars/>
      </dgm:prSet>
      <dgm:spPr/>
    </dgm:pt>
    <dgm:pt modelId="{CEAD898F-DA15-46A5-A07C-10D30E78B5E8}" type="pres">
      <dgm:prSet presAssocID="{7F14057D-1A20-4F64-A110-C77AC5F00602}" presName="space" presStyleCnt="0"/>
      <dgm:spPr/>
    </dgm:pt>
    <dgm:pt modelId="{BEA164EE-1450-4AEB-9527-4E22FBF3C1A8}" type="pres">
      <dgm:prSet presAssocID="{0A954AA6-C6B0-4271-8792-CCCE30CE7D69}" presName="composite" presStyleCnt="0"/>
      <dgm:spPr/>
    </dgm:pt>
    <dgm:pt modelId="{6B33ABE5-CEF1-4B39-82C3-F1FC644C0A8F}" type="pres">
      <dgm:prSet presAssocID="{0A954AA6-C6B0-4271-8792-CCCE30CE7D69}" presName="parTx" presStyleLbl="alignNode1" presStyleIdx="2" presStyleCnt="5">
        <dgm:presLayoutVars>
          <dgm:chMax val="0"/>
          <dgm:chPref val="0"/>
        </dgm:presLayoutVars>
      </dgm:prSet>
      <dgm:spPr/>
    </dgm:pt>
    <dgm:pt modelId="{D49AD3F7-B2B6-4709-A43B-C22DEB981B39}" type="pres">
      <dgm:prSet presAssocID="{0A954AA6-C6B0-4271-8792-CCCE30CE7D69}" presName="desTx" presStyleLbl="alignAccFollowNode1" presStyleIdx="2" presStyleCnt="5">
        <dgm:presLayoutVars/>
      </dgm:prSet>
      <dgm:spPr/>
    </dgm:pt>
    <dgm:pt modelId="{C83CA8A9-5873-4873-B14F-2F0E7FB2ABCC}" type="pres">
      <dgm:prSet presAssocID="{7635DF39-FFCE-4F67-A43A-C3F7B847830D}" presName="space" presStyleCnt="0"/>
      <dgm:spPr/>
    </dgm:pt>
    <dgm:pt modelId="{952DF76F-9AB8-4BB6-B004-372FA36D16E3}" type="pres">
      <dgm:prSet presAssocID="{1E1BD5C7-7E98-4E9C-980A-6231C710F86D}" presName="composite" presStyleCnt="0"/>
      <dgm:spPr/>
    </dgm:pt>
    <dgm:pt modelId="{4AE355A7-3A54-47B1-8CB5-F35120F77B1B}" type="pres">
      <dgm:prSet presAssocID="{1E1BD5C7-7E98-4E9C-980A-6231C710F86D}" presName="parTx" presStyleLbl="alignNode1" presStyleIdx="3" presStyleCnt="5">
        <dgm:presLayoutVars>
          <dgm:chMax val="0"/>
          <dgm:chPref val="0"/>
        </dgm:presLayoutVars>
      </dgm:prSet>
      <dgm:spPr/>
    </dgm:pt>
    <dgm:pt modelId="{C0A30CE6-D937-498A-8D1C-AB49CDB4AE52}" type="pres">
      <dgm:prSet presAssocID="{1E1BD5C7-7E98-4E9C-980A-6231C710F86D}" presName="desTx" presStyleLbl="alignAccFollowNode1" presStyleIdx="3" presStyleCnt="5">
        <dgm:presLayoutVars/>
      </dgm:prSet>
      <dgm:spPr/>
    </dgm:pt>
    <dgm:pt modelId="{5F52C0BF-6756-4EC5-B609-DFC97E73A4A5}" type="pres">
      <dgm:prSet presAssocID="{BDC49242-DD3A-494A-A4AF-E750AD6D3DAB}" presName="space" presStyleCnt="0"/>
      <dgm:spPr/>
    </dgm:pt>
    <dgm:pt modelId="{F042507F-C824-490E-948D-BDF8D9C669BD}" type="pres">
      <dgm:prSet presAssocID="{13416990-6629-4AE4-B0B2-7DE8418884DB}" presName="composite" presStyleCnt="0"/>
      <dgm:spPr/>
    </dgm:pt>
    <dgm:pt modelId="{1D3D5FCC-5789-4468-99A6-5D6A676B6013}" type="pres">
      <dgm:prSet presAssocID="{13416990-6629-4AE4-B0B2-7DE8418884DB}" presName="parTx" presStyleLbl="alignNode1" presStyleIdx="4" presStyleCnt="5">
        <dgm:presLayoutVars>
          <dgm:chMax val="0"/>
          <dgm:chPref val="0"/>
        </dgm:presLayoutVars>
      </dgm:prSet>
      <dgm:spPr/>
    </dgm:pt>
    <dgm:pt modelId="{44C7D37A-568B-4A53-88BE-8330DEF7D4A3}" type="pres">
      <dgm:prSet presAssocID="{13416990-6629-4AE4-B0B2-7DE8418884DB}" presName="desTx" presStyleLbl="alignAccFollowNode1" presStyleIdx="4" presStyleCnt="5">
        <dgm:presLayoutVars/>
      </dgm:prSet>
      <dgm:spPr/>
    </dgm:pt>
  </dgm:ptLst>
  <dgm:cxnLst>
    <dgm:cxn modelId="{4A7F6715-186E-49A7-B901-131CC9610C6D}" srcId="{0DD8915E-DC14-41D6-9BB5-F49E1C265163}" destId="{CEA68BC1-0214-475A-AAEB-F2C106BEDF3D}" srcOrd="0" destOrd="0" parTransId="{D39F5498-D166-4D4F-959E-220D13F281F2}" sibTransId="{D52D63DB-7300-43C9-9B4D-DCAB119753ED}"/>
    <dgm:cxn modelId="{88C0D421-0F9D-49BA-8817-FC936CC87FAC}" type="presOf" srcId="{B45FF3C1-5A75-4E4C-B2B6-84B0FAC421C2}" destId="{8382FB71-379A-4A42-BEC2-AAF439B565D5}" srcOrd="0" destOrd="0" presId="urn:microsoft.com/office/officeart/2016/7/layout/HorizontalActionList"/>
    <dgm:cxn modelId="{13126A2F-129D-4762-93CF-9798949EB589}" srcId="{0DD8915E-DC14-41D6-9BB5-F49E1C265163}" destId="{57B30C7E-2C98-474C-972A-4A9F013596F6}" srcOrd="1" destOrd="0" parTransId="{3C56CB1B-7905-41E8-90E6-A55A14BA7821}" sibTransId="{7F14057D-1A20-4F64-A110-C77AC5F00602}"/>
    <dgm:cxn modelId="{61DE8435-87FC-4ED8-A1D9-A0E36224C192}" srcId="{0DD8915E-DC14-41D6-9BB5-F49E1C265163}" destId="{0A954AA6-C6B0-4271-8792-CCCE30CE7D69}" srcOrd="2" destOrd="0" parTransId="{81CA91A9-12C9-4000-A833-6528B617CCA1}" sibTransId="{7635DF39-FFCE-4F67-A43A-C3F7B847830D}"/>
    <dgm:cxn modelId="{DA65D739-98AB-49B5-B28F-78D06B43157F}" srcId="{1E1BD5C7-7E98-4E9C-980A-6231C710F86D}" destId="{A0B60079-4AAF-49AC-8F08-8A2DFAEE29DB}" srcOrd="0" destOrd="0" parTransId="{94E190C2-DE76-4E92-9B8B-12C8AC85398D}" sibTransId="{B3783AFC-A7BD-4A0E-8A53-49FBB33EB50F}"/>
    <dgm:cxn modelId="{711E093C-AD42-45A4-8D40-A2D39702062E}" srcId="{13416990-6629-4AE4-B0B2-7DE8418884DB}" destId="{8FE81FEC-2664-411F-AEB3-065F29F52751}" srcOrd="0" destOrd="0" parTransId="{BCBC007E-0269-421B-9C41-DE26D5C3A822}" sibTransId="{80230EB7-7230-4881-A631-309C07417378}"/>
    <dgm:cxn modelId="{F291143C-5080-4FD6-BEEA-B126FBAFEC70}" srcId="{0DD8915E-DC14-41D6-9BB5-F49E1C265163}" destId="{1E1BD5C7-7E98-4E9C-980A-6231C710F86D}" srcOrd="3" destOrd="0" parTransId="{63D0BD99-D324-4743-A063-0F16264E6A03}" sibTransId="{BDC49242-DD3A-494A-A4AF-E750AD6D3DAB}"/>
    <dgm:cxn modelId="{7AF7564A-7BD3-438E-9B3C-14BD86824042}" type="presOf" srcId="{57B30C7E-2C98-474C-972A-4A9F013596F6}" destId="{1F484571-9C36-4EBC-94E8-740ECF59A9E8}" srcOrd="0" destOrd="0" presId="urn:microsoft.com/office/officeart/2016/7/layout/HorizontalActionList"/>
    <dgm:cxn modelId="{6AFDC150-9F77-4A36-A180-B36F17F720D5}" type="presOf" srcId="{1E1BD5C7-7E98-4E9C-980A-6231C710F86D}" destId="{4AE355A7-3A54-47B1-8CB5-F35120F77B1B}" srcOrd="0" destOrd="0" presId="urn:microsoft.com/office/officeart/2016/7/layout/HorizontalActionList"/>
    <dgm:cxn modelId="{9C4BCC70-6D73-47C9-B488-C135FF971FCD}" type="presOf" srcId="{13416990-6629-4AE4-B0B2-7DE8418884DB}" destId="{1D3D5FCC-5789-4468-99A6-5D6A676B6013}" srcOrd="0" destOrd="0" presId="urn:microsoft.com/office/officeart/2016/7/layout/HorizontalActionList"/>
    <dgm:cxn modelId="{E6E94786-140A-4645-ACBD-B11A56308E02}" srcId="{CEA68BC1-0214-475A-AAEB-F2C106BEDF3D}" destId="{6E78410F-604C-43A6-A991-1F6A0685C76E}" srcOrd="0" destOrd="0" parTransId="{B87758DC-95B9-415D-8FA2-3A592F03EEB6}" sibTransId="{81ADE71D-3BBC-45B9-8FE7-89C53F21FB8E}"/>
    <dgm:cxn modelId="{77938B8A-5AD8-4A5E-A030-55E04EAC32E6}" type="presOf" srcId="{6E78410F-604C-43A6-A991-1F6A0685C76E}" destId="{910C52EF-D1F5-4581-A150-24B263AF9343}" srcOrd="0" destOrd="0" presId="urn:microsoft.com/office/officeart/2016/7/layout/HorizontalActionList"/>
    <dgm:cxn modelId="{E440549C-0098-4200-80A6-FF88137F160F}" type="presOf" srcId="{0DD8915E-DC14-41D6-9BB5-F49E1C265163}" destId="{917788B4-4702-452B-A9BF-BD370AC7C91D}" srcOrd="0" destOrd="0" presId="urn:microsoft.com/office/officeart/2016/7/layout/HorizontalActionList"/>
    <dgm:cxn modelId="{B33405B2-B51D-4E21-BC61-F0A17B517544}" type="presOf" srcId="{A0B60079-4AAF-49AC-8F08-8A2DFAEE29DB}" destId="{C0A30CE6-D937-498A-8D1C-AB49CDB4AE52}" srcOrd="0" destOrd="0" presId="urn:microsoft.com/office/officeart/2016/7/layout/HorizontalActionList"/>
    <dgm:cxn modelId="{D6AF6FC0-4B56-4246-AC09-69D41F1CFC6B}" srcId="{57B30C7E-2C98-474C-972A-4A9F013596F6}" destId="{B45FF3C1-5A75-4E4C-B2B6-84B0FAC421C2}" srcOrd="0" destOrd="0" parTransId="{34A81C80-FF70-48EA-B442-BDB1EF403754}" sibTransId="{5B9815BA-8A8F-4251-B182-AD39A4FE26DD}"/>
    <dgm:cxn modelId="{B4983ACB-8E8C-4A2A-9B18-8617D7E17A77}" type="presOf" srcId="{838BD54C-88AD-40D7-AF5F-AB65EB0898A5}" destId="{D49AD3F7-B2B6-4709-A43B-C22DEB981B39}" srcOrd="0" destOrd="0" presId="urn:microsoft.com/office/officeart/2016/7/layout/HorizontalActionList"/>
    <dgm:cxn modelId="{F287A5D1-1293-47FF-AD35-F35BD7DB7217}" type="presOf" srcId="{8FE81FEC-2664-411F-AEB3-065F29F52751}" destId="{44C7D37A-568B-4A53-88BE-8330DEF7D4A3}" srcOrd="0" destOrd="0" presId="urn:microsoft.com/office/officeart/2016/7/layout/HorizontalActionList"/>
    <dgm:cxn modelId="{9AF54BDB-DAB3-4B24-A529-369FFC39451F}" type="presOf" srcId="{0A954AA6-C6B0-4271-8792-CCCE30CE7D69}" destId="{6B33ABE5-CEF1-4B39-82C3-F1FC644C0A8F}" srcOrd="0" destOrd="0" presId="urn:microsoft.com/office/officeart/2016/7/layout/HorizontalActionList"/>
    <dgm:cxn modelId="{E3F2F5EC-16B1-4C58-9182-F30E78C8D17D}" type="presOf" srcId="{CEA68BC1-0214-475A-AAEB-F2C106BEDF3D}" destId="{80A1A6DF-0273-4C9F-A1CF-A320F9DB6FD1}" srcOrd="0" destOrd="0" presId="urn:microsoft.com/office/officeart/2016/7/layout/HorizontalActionList"/>
    <dgm:cxn modelId="{122438FB-0EB1-4DC7-B97A-C5EDE3236321}" srcId="{0A954AA6-C6B0-4271-8792-CCCE30CE7D69}" destId="{838BD54C-88AD-40D7-AF5F-AB65EB0898A5}" srcOrd="0" destOrd="0" parTransId="{FD106F30-FED7-4A4D-9063-A51FC1861B8D}" sibTransId="{C5AC6457-3C00-4583-9061-8DA5017D63FF}"/>
    <dgm:cxn modelId="{88C7DEFE-ACEF-4A9F-B154-781CBBFCBE18}" srcId="{0DD8915E-DC14-41D6-9BB5-F49E1C265163}" destId="{13416990-6629-4AE4-B0B2-7DE8418884DB}" srcOrd="4" destOrd="0" parTransId="{180D8207-97DB-48B4-AFB6-E1571502D51D}" sibTransId="{355D6E8A-518E-4B49-955A-8C7CE0CBDA24}"/>
    <dgm:cxn modelId="{33ECD332-58AF-4E88-A500-D1240A9110AD}" type="presParOf" srcId="{917788B4-4702-452B-A9BF-BD370AC7C91D}" destId="{54C7622E-B3EE-4BFC-B751-4B261C400F01}" srcOrd="0" destOrd="0" presId="urn:microsoft.com/office/officeart/2016/7/layout/HorizontalActionList"/>
    <dgm:cxn modelId="{235818C5-3573-4908-AEE0-3A7896555462}" type="presParOf" srcId="{54C7622E-B3EE-4BFC-B751-4B261C400F01}" destId="{80A1A6DF-0273-4C9F-A1CF-A320F9DB6FD1}" srcOrd="0" destOrd="0" presId="urn:microsoft.com/office/officeart/2016/7/layout/HorizontalActionList"/>
    <dgm:cxn modelId="{33438145-C485-436C-AD90-2BC58FD45BD2}" type="presParOf" srcId="{54C7622E-B3EE-4BFC-B751-4B261C400F01}" destId="{910C52EF-D1F5-4581-A150-24B263AF9343}" srcOrd="1" destOrd="0" presId="urn:microsoft.com/office/officeart/2016/7/layout/HorizontalActionList"/>
    <dgm:cxn modelId="{0EA76779-6AA3-4942-8892-7B9CDEB74548}" type="presParOf" srcId="{917788B4-4702-452B-A9BF-BD370AC7C91D}" destId="{06DEF15E-2A95-4424-9CA3-93FFF5A22F97}" srcOrd="1" destOrd="0" presId="urn:microsoft.com/office/officeart/2016/7/layout/HorizontalActionList"/>
    <dgm:cxn modelId="{57A61824-4682-4CED-A1C9-A568972EE94D}" type="presParOf" srcId="{917788B4-4702-452B-A9BF-BD370AC7C91D}" destId="{0D1CB9BF-C612-4FA5-A8ED-CBAA77D93857}" srcOrd="2" destOrd="0" presId="urn:microsoft.com/office/officeart/2016/7/layout/HorizontalActionList"/>
    <dgm:cxn modelId="{7A2FA531-FB20-457D-BFF0-44C485415D15}" type="presParOf" srcId="{0D1CB9BF-C612-4FA5-A8ED-CBAA77D93857}" destId="{1F484571-9C36-4EBC-94E8-740ECF59A9E8}" srcOrd="0" destOrd="0" presId="urn:microsoft.com/office/officeart/2016/7/layout/HorizontalActionList"/>
    <dgm:cxn modelId="{9BCEDA81-6667-4C17-AFA8-2C42082BF207}" type="presParOf" srcId="{0D1CB9BF-C612-4FA5-A8ED-CBAA77D93857}" destId="{8382FB71-379A-4A42-BEC2-AAF439B565D5}" srcOrd="1" destOrd="0" presId="urn:microsoft.com/office/officeart/2016/7/layout/HorizontalActionList"/>
    <dgm:cxn modelId="{5A057344-D843-4EDB-84B0-60D5D1347B9F}" type="presParOf" srcId="{917788B4-4702-452B-A9BF-BD370AC7C91D}" destId="{CEAD898F-DA15-46A5-A07C-10D30E78B5E8}" srcOrd="3" destOrd="0" presId="urn:microsoft.com/office/officeart/2016/7/layout/HorizontalActionList"/>
    <dgm:cxn modelId="{8508FC8E-9136-4A97-9AA3-FFDDDB3B40AE}" type="presParOf" srcId="{917788B4-4702-452B-A9BF-BD370AC7C91D}" destId="{BEA164EE-1450-4AEB-9527-4E22FBF3C1A8}" srcOrd="4" destOrd="0" presId="urn:microsoft.com/office/officeart/2016/7/layout/HorizontalActionList"/>
    <dgm:cxn modelId="{657D2BC0-01E3-4AB6-A185-AF8A8BDB41EA}" type="presParOf" srcId="{BEA164EE-1450-4AEB-9527-4E22FBF3C1A8}" destId="{6B33ABE5-CEF1-4B39-82C3-F1FC644C0A8F}" srcOrd="0" destOrd="0" presId="urn:microsoft.com/office/officeart/2016/7/layout/HorizontalActionList"/>
    <dgm:cxn modelId="{D58411C6-0DF5-4662-9901-DA23240E83B9}" type="presParOf" srcId="{BEA164EE-1450-4AEB-9527-4E22FBF3C1A8}" destId="{D49AD3F7-B2B6-4709-A43B-C22DEB981B39}" srcOrd="1" destOrd="0" presId="urn:microsoft.com/office/officeart/2016/7/layout/HorizontalActionList"/>
    <dgm:cxn modelId="{3F6A4F5F-E2A5-4931-86E6-12BB70DD5E96}" type="presParOf" srcId="{917788B4-4702-452B-A9BF-BD370AC7C91D}" destId="{C83CA8A9-5873-4873-B14F-2F0E7FB2ABCC}" srcOrd="5" destOrd="0" presId="urn:microsoft.com/office/officeart/2016/7/layout/HorizontalActionList"/>
    <dgm:cxn modelId="{4C32C92D-DDF9-49A1-AF89-0235CF9C71B7}" type="presParOf" srcId="{917788B4-4702-452B-A9BF-BD370AC7C91D}" destId="{952DF76F-9AB8-4BB6-B004-372FA36D16E3}" srcOrd="6" destOrd="0" presId="urn:microsoft.com/office/officeart/2016/7/layout/HorizontalActionList"/>
    <dgm:cxn modelId="{57417539-B51B-4234-AEE5-F533ECC107BB}" type="presParOf" srcId="{952DF76F-9AB8-4BB6-B004-372FA36D16E3}" destId="{4AE355A7-3A54-47B1-8CB5-F35120F77B1B}" srcOrd="0" destOrd="0" presId="urn:microsoft.com/office/officeart/2016/7/layout/HorizontalActionList"/>
    <dgm:cxn modelId="{17742994-33B7-461E-8138-938D77B15D79}" type="presParOf" srcId="{952DF76F-9AB8-4BB6-B004-372FA36D16E3}" destId="{C0A30CE6-D937-498A-8D1C-AB49CDB4AE52}" srcOrd="1" destOrd="0" presId="urn:microsoft.com/office/officeart/2016/7/layout/HorizontalActionList"/>
    <dgm:cxn modelId="{63E4F875-88CC-449C-98C8-8CCD36740115}" type="presParOf" srcId="{917788B4-4702-452B-A9BF-BD370AC7C91D}" destId="{5F52C0BF-6756-4EC5-B609-DFC97E73A4A5}" srcOrd="7" destOrd="0" presId="urn:microsoft.com/office/officeart/2016/7/layout/HorizontalActionList"/>
    <dgm:cxn modelId="{008A04F8-CCA8-463D-A028-8F7B8B5DED82}" type="presParOf" srcId="{917788B4-4702-452B-A9BF-BD370AC7C91D}" destId="{F042507F-C824-490E-948D-BDF8D9C669BD}" srcOrd="8" destOrd="0" presId="urn:microsoft.com/office/officeart/2016/7/layout/HorizontalActionList"/>
    <dgm:cxn modelId="{1AE7904C-A54A-4252-8559-6AFDB410BC10}" type="presParOf" srcId="{F042507F-C824-490E-948D-BDF8D9C669BD}" destId="{1D3D5FCC-5789-4468-99A6-5D6A676B6013}" srcOrd="0" destOrd="0" presId="urn:microsoft.com/office/officeart/2016/7/layout/HorizontalActionList"/>
    <dgm:cxn modelId="{52C4214A-785F-4BE4-BD04-5A0C4ABD5272}" type="presParOf" srcId="{F042507F-C824-490E-948D-BDF8D9C669BD}" destId="{44C7D37A-568B-4A53-88BE-8330DEF7D4A3}" srcOrd="1" destOrd="0" presId="urn:microsoft.com/office/officeart/2016/7/layout/Horizontal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D8915E-DC14-41D6-9BB5-F49E1C265163}" type="doc">
      <dgm:prSet loTypeId="urn:microsoft.com/office/officeart/2016/7/layout/HorizontalActionList" loCatId="list" qsTypeId="urn:microsoft.com/office/officeart/2005/8/quickstyle/simple1" qsCatId="simple" csTypeId="urn:microsoft.com/office/officeart/2005/8/colors/accent1_5" csCatId="accent1" phldr="1"/>
      <dgm:spPr/>
      <dgm:t>
        <a:bodyPr/>
        <a:lstStyle/>
        <a:p>
          <a:endParaRPr lang="en-US"/>
        </a:p>
      </dgm:t>
    </dgm:pt>
    <dgm:pt modelId="{57B30C7E-2C98-474C-972A-4A9F013596F6}">
      <dgm:prSet/>
      <dgm:spPr/>
      <dgm:t>
        <a:bodyPr/>
        <a:lstStyle/>
        <a:p>
          <a:pPr algn="l"/>
          <a:r>
            <a:rPr lang="en-US" dirty="0">
              <a:solidFill>
                <a:schemeClr val="tx2"/>
              </a:solidFill>
              <a:latin typeface="+mj-lt"/>
              <a:ea typeface="Calibri" charset="0"/>
              <a:cs typeface="Calibri" charset="0"/>
            </a:rPr>
            <a:t>Available</a:t>
          </a:r>
        </a:p>
      </dgm:t>
    </dgm:pt>
    <dgm:pt modelId="{3C56CB1B-7905-41E8-90E6-A55A14BA7821}" type="parTrans" cxnId="{13126A2F-129D-4762-93CF-9798949EB589}">
      <dgm:prSet/>
      <dgm:spPr/>
      <dgm:t>
        <a:bodyPr/>
        <a:lstStyle/>
        <a:p>
          <a:endParaRPr lang="en-US">
            <a:latin typeface="+mn-lt"/>
          </a:endParaRPr>
        </a:p>
      </dgm:t>
    </dgm:pt>
    <dgm:pt modelId="{7F14057D-1A20-4F64-A110-C77AC5F00602}" type="sibTrans" cxnId="{13126A2F-129D-4762-93CF-9798949EB589}">
      <dgm:prSet/>
      <dgm:spPr/>
      <dgm:t>
        <a:bodyPr/>
        <a:lstStyle/>
        <a:p>
          <a:endParaRPr lang="en-US">
            <a:latin typeface="+mn-lt"/>
          </a:endParaRPr>
        </a:p>
      </dgm:t>
    </dgm:pt>
    <dgm:pt modelId="{B45FF3C1-5A75-4E4C-B2B6-84B0FAC421C2}">
      <dgm:prSet custT="1"/>
      <dgm:spPr/>
      <dgm:t>
        <a:bodyPr lIns="182880" tIns="182880" rIns="182880" bIns="182880"/>
        <a:lstStyle/>
        <a:p>
          <a:pPr marL="0">
            <a:buNone/>
          </a:pPr>
          <a:r>
            <a:rPr lang="en-US" sz="1600" dirty="0">
              <a:solidFill>
                <a:schemeClr val="tx1">
                  <a:lumMod val="75000"/>
                  <a:lumOff val="25000"/>
                </a:schemeClr>
              </a:solidFill>
              <a:latin typeface="+mn-lt"/>
            </a:rPr>
            <a:t>For case conferences, staff meetings, and other identified meetings, as agreed upon</a:t>
          </a:r>
          <a:endParaRPr lang="en-US" sz="1600" dirty="0">
            <a:solidFill>
              <a:schemeClr val="tx1">
                <a:lumMod val="75000"/>
                <a:lumOff val="25000"/>
              </a:schemeClr>
            </a:solidFill>
            <a:latin typeface="+mn-lt"/>
            <a:ea typeface="Calibri" charset="0"/>
            <a:cs typeface="Calibri" charset="0"/>
          </a:endParaRPr>
        </a:p>
      </dgm:t>
    </dgm:pt>
    <dgm:pt modelId="{34A81C80-FF70-48EA-B442-BDB1EF403754}" type="parTrans" cxnId="{D6AF6FC0-4B56-4246-AC09-69D41F1CFC6B}">
      <dgm:prSet/>
      <dgm:spPr/>
      <dgm:t>
        <a:bodyPr/>
        <a:lstStyle/>
        <a:p>
          <a:endParaRPr lang="en-US">
            <a:latin typeface="+mn-lt"/>
          </a:endParaRPr>
        </a:p>
      </dgm:t>
    </dgm:pt>
    <dgm:pt modelId="{5B9815BA-8A8F-4251-B182-AD39A4FE26DD}" type="sibTrans" cxnId="{D6AF6FC0-4B56-4246-AC09-69D41F1CFC6B}">
      <dgm:prSet/>
      <dgm:spPr/>
      <dgm:t>
        <a:bodyPr/>
        <a:lstStyle/>
        <a:p>
          <a:endParaRPr lang="en-US">
            <a:latin typeface="+mn-lt"/>
          </a:endParaRPr>
        </a:p>
      </dgm:t>
    </dgm:pt>
    <dgm:pt modelId="{0A954AA6-C6B0-4271-8792-CCCE30CE7D69}">
      <dgm:prSet/>
      <dgm:spPr/>
      <dgm:t>
        <a:bodyPr/>
        <a:lstStyle/>
        <a:p>
          <a:pPr algn="l"/>
          <a:r>
            <a:rPr lang="en-US" dirty="0">
              <a:solidFill>
                <a:schemeClr val="tx2"/>
              </a:solidFill>
              <a:latin typeface="+mj-lt"/>
              <a:ea typeface="Calibri" charset="0"/>
              <a:cs typeface="Calibri" charset="0"/>
            </a:rPr>
            <a:t>Schedule &amp; Prepare</a:t>
          </a:r>
        </a:p>
      </dgm:t>
    </dgm:pt>
    <dgm:pt modelId="{81CA91A9-12C9-4000-A833-6528B617CCA1}" type="parTrans" cxnId="{61DE8435-87FC-4ED8-A1D9-A0E36224C192}">
      <dgm:prSet/>
      <dgm:spPr/>
      <dgm:t>
        <a:bodyPr/>
        <a:lstStyle/>
        <a:p>
          <a:endParaRPr lang="en-US">
            <a:latin typeface="+mn-lt"/>
          </a:endParaRPr>
        </a:p>
      </dgm:t>
    </dgm:pt>
    <dgm:pt modelId="{7635DF39-FFCE-4F67-A43A-C3F7B847830D}" type="sibTrans" cxnId="{61DE8435-87FC-4ED8-A1D9-A0E36224C192}">
      <dgm:prSet/>
      <dgm:spPr/>
      <dgm:t>
        <a:bodyPr/>
        <a:lstStyle/>
        <a:p>
          <a:endParaRPr lang="en-US">
            <a:latin typeface="+mn-lt"/>
          </a:endParaRPr>
        </a:p>
      </dgm:t>
    </dgm:pt>
    <dgm:pt modelId="{838BD54C-88AD-40D7-AF5F-AB65EB0898A5}">
      <dgm:prSet custT="1"/>
      <dgm:spPr/>
      <dgm:t>
        <a:bodyPr lIns="182880" tIns="182880" rIns="182880" bIns="182880"/>
        <a:lstStyle/>
        <a:p>
          <a:pPr marL="0">
            <a:buNone/>
          </a:pPr>
          <a:r>
            <a:rPr lang="en-US" sz="1600" dirty="0">
              <a:solidFill>
                <a:schemeClr val="tx1">
                  <a:lumMod val="75000"/>
                  <a:lumOff val="25000"/>
                </a:schemeClr>
              </a:solidFill>
              <a:latin typeface="+mn-lt"/>
              <a:ea typeface="Calibri" charset="0"/>
              <a:cs typeface="Calibri" charset="0"/>
            </a:rPr>
            <a:t>For regular individual and group supervision sessions</a:t>
          </a:r>
        </a:p>
      </dgm:t>
    </dgm:pt>
    <dgm:pt modelId="{FD106F30-FED7-4A4D-9063-A51FC1861B8D}" type="parTrans" cxnId="{122438FB-0EB1-4DC7-B97A-C5EDE3236321}">
      <dgm:prSet/>
      <dgm:spPr/>
      <dgm:t>
        <a:bodyPr/>
        <a:lstStyle/>
        <a:p>
          <a:endParaRPr lang="en-US">
            <a:latin typeface="+mn-lt"/>
          </a:endParaRPr>
        </a:p>
      </dgm:t>
    </dgm:pt>
    <dgm:pt modelId="{C5AC6457-3C00-4583-9061-8DA5017D63FF}" type="sibTrans" cxnId="{122438FB-0EB1-4DC7-B97A-C5EDE3236321}">
      <dgm:prSet/>
      <dgm:spPr/>
      <dgm:t>
        <a:bodyPr/>
        <a:lstStyle/>
        <a:p>
          <a:endParaRPr lang="en-US">
            <a:latin typeface="+mn-lt"/>
          </a:endParaRPr>
        </a:p>
      </dgm:t>
    </dgm:pt>
    <dgm:pt modelId="{1E1BD5C7-7E98-4E9C-980A-6231C710F86D}">
      <dgm:prSet/>
      <dgm:spPr/>
      <dgm:t>
        <a:bodyPr/>
        <a:lstStyle/>
        <a:p>
          <a:pPr algn="l"/>
          <a:r>
            <a:rPr lang="en-US" dirty="0">
              <a:solidFill>
                <a:schemeClr val="tx2"/>
              </a:solidFill>
              <a:latin typeface="+mj-lt"/>
              <a:ea typeface="Calibri" charset="0"/>
              <a:cs typeface="Calibri" charset="0"/>
            </a:rPr>
            <a:t>Attend</a:t>
          </a:r>
        </a:p>
      </dgm:t>
    </dgm:pt>
    <dgm:pt modelId="{63D0BD99-D324-4743-A063-0F16264E6A03}" type="parTrans" cxnId="{F291143C-5080-4FD6-BEEA-B126FBAFEC70}">
      <dgm:prSet/>
      <dgm:spPr/>
      <dgm:t>
        <a:bodyPr/>
        <a:lstStyle/>
        <a:p>
          <a:endParaRPr lang="en-US">
            <a:latin typeface="+mn-lt"/>
          </a:endParaRPr>
        </a:p>
      </dgm:t>
    </dgm:pt>
    <dgm:pt modelId="{BDC49242-DD3A-494A-A4AF-E750AD6D3DAB}" type="sibTrans" cxnId="{F291143C-5080-4FD6-BEEA-B126FBAFEC70}">
      <dgm:prSet/>
      <dgm:spPr/>
      <dgm:t>
        <a:bodyPr/>
        <a:lstStyle/>
        <a:p>
          <a:endParaRPr lang="en-US">
            <a:latin typeface="+mn-lt"/>
          </a:endParaRPr>
        </a:p>
      </dgm:t>
    </dgm:pt>
    <dgm:pt modelId="{A0B60079-4AAF-49AC-8F08-8A2DFAEE29DB}">
      <dgm:prSet custT="1"/>
      <dgm:spPr/>
      <dgm:t>
        <a:bodyPr lIns="182880" tIns="182880" rIns="182880" bIns="182880"/>
        <a:lstStyle/>
        <a:p>
          <a:pPr marL="0">
            <a:buNone/>
          </a:pPr>
          <a:r>
            <a:rPr lang="en-US" sz="1600" dirty="0">
              <a:solidFill>
                <a:schemeClr val="tx1">
                  <a:lumMod val="75000"/>
                  <a:lumOff val="25000"/>
                </a:schemeClr>
              </a:solidFill>
              <a:latin typeface="+mn-lt"/>
              <a:ea typeface="Calibri" charset="0"/>
              <a:cs typeface="Calibri" charset="0"/>
            </a:rPr>
            <a:t>Campus-based Integrative Field Seminar and complete seminar assignments</a:t>
          </a:r>
        </a:p>
      </dgm:t>
    </dgm:pt>
    <dgm:pt modelId="{94E190C2-DE76-4E92-9B8B-12C8AC85398D}" type="parTrans" cxnId="{DA65D739-98AB-49B5-B28F-78D06B43157F}">
      <dgm:prSet/>
      <dgm:spPr/>
      <dgm:t>
        <a:bodyPr/>
        <a:lstStyle/>
        <a:p>
          <a:endParaRPr lang="en-US">
            <a:latin typeface="+mn-lt"/>
          </a:endParaRPr>
        </a:p>
      </dgm:t>
    </dgm:pt>
    <dgm:pt modelId="{B3783AFC-A7BD-4A0E-8A53-49FBB33EB50F}" type="sibTrans" cxnId="{DA65D739-98AB-49B5-B28F-78D06B43157F}">
      <dgm:prSet/>
      <dgm:spPr/>
      <dgm:t>
        <a:bodyPr/>
        <a:lstStyle/>
        <a:p>
          <a:endParaRPr lang="en-US">
            <a:latin typeface="+mn-lt"/>
          </a:endParaRPr>
        </a:p>
      </dgm:t>
    </dgm:pt>
    <dgm:pt modelId="{13416990-6629-4AE4-B0B2-7DE8418884DB}">
      <dgm:prSet/>
      <dgm:spPr/>
      <dgm:t>
        <a:bodyPr/>
        <a:lstStyle/>
        <a:p>
          <a:pPr algn="l"/>
          <a:r>
            <a:rPr lang="en-US" dirty="0">
              <a:solidFill>
                <a:schemeClr val="tx2"/>
              </a:solidFill>
              <a:latin typeface="+mj-lt"/>
              <a:ea typeface="Calibri" charset="0"/>
              <a:cs typeface="Calibri" charset="0"/>
            </a:rPr>
            <a:t>Instigate &amp; Complete</a:t>
          </a:r>
        </a:p>
      </dgm:t>
    </dgm:pt>
    <dgm:pt modelId="{180D8207-97DB-48B4-AFB6-E1571502D51D}" type="parTrans" cxnId="{88C7DEFE-ACEF-4A9F-B154-781CBBFCBE18}">
      <dgm:prSet/>
      <dgm:spPr/>
      <dgm:t>
        <a:bodyPr/>
        <a:lstStyle/>
        <a:p>
          <a:endParaRPr lang="en-US">
            <a:latin typeface="+mn-lt"/>
          </a:endParaRPr>
        </a:p>
      </dgm:t>
    </dgm:pt>
    <dgm:pt modelId="{355D6E8A-518E-4B49-955A-8C7CE0CBDA24}" type="sibTrans" cxnId="{88C7DEFE-ACEF-4A9F-B154-781CBBFCBE18}">
      <dgm:prSet/>
      <dgm:spPr/>
      <dgm:t>
        <a:bodyPr/>
        <a:lstStyle/>
        <a:p>
          <a:endParaRPr lang="en-US">
            <a:latin typeface="+mn-lt"/>
          </a:endParaRPr>
        </a:p>
      </dgm:t>
    </dgm:pt>
    <dgm:pt modelId="{8FE81FEC-2664-411F-AEB3-065F29F52751}">
      <dgm:prSet custT="1"/>
      <dgm:spPr/>
      <dgm:t>
        <a:bodyPr lIns="182880" tIns="182880" rIns="182880" bIns="182880"/>
        <a:lstStyle/>
        <a:p>
          <a:pPr marL="0">
            <a:buNone/>
          </a:pPr>
          <a:r>
            <a:rPr lang="en-US" sz="1600" dirty="0">
              <a:solidFill>
                <a:schemeClr val="tx1">
                  <a:lumMod val="75000"/>
                  <a:lumOff val="25000"/>
                </a:schemeClr>
              </a:solidFill>
              <a:latin typeface="+mn-lt"/>
            </a:rPr>
            <a:t>All required internship forms and evaluations</a:t>
          </a:r>
          <a:endParaRPr lang="en-US" sz="1600" dirty="0">
            <a:solidFill>
              <a:schemeClr val="tx1">
                <a:lumMod val="75000"/>
                <a:lumOff val="25000"/>
              </a:schemeClr>
            </a:solidFill>
            <a:latin typeface="+mn-lt"/>
            <a:ea typeface="Calibri" charset="0"/>
            <a:cs typeface="Calibri" charset="0"/>
          </a:endParaRPr>
        </a:p>
      </dgm:t>
    </dgm:pt>
    <dgm:pt modelId="{BCBC007E-0269-421B-9C41-DE26D5C3A822}" type="parTrans" cxnId="{711E093C-AD42-45A4-8D40-A2D39702062E}">
      <dgm:prSet/>
      <dgm:spPr/>
      <dgm:t>
        <a:bodyPr/>
        <a:lstStyle/>
        <a:p>
          <a:endParaRPr lang="en-US">
            <a:latin typeface="+mn-lt"/>
          </a:endParaRPr>
        </a:p>
      </dgm:t>
    </dgm:pt>
    <dgm:pt modelId="{80230EB7-7230-4881-A631-309C07417378}" type="sibTrans" cxnId="{711E093C-AD42-45A4-8D40-A2D39702062E}">
      <dgm:prSet/>
      <dgm:spPr/>
      <dgm:t>
        <a:bodyPr/>
        <a:lstStyle/>
        <a:p>
          <a:endParaRPr lang="en-US">
            <a:latin typeface="+mn-lt"/>
          </a:endParaRPr>
        </a:p>
      </dgm:t>
    </dgm:pt>
    <dgm:pt modelId="{917788B4-4702-452B-A9BF-BD370AC7C91D}" type="pres">
      <dgm:prSet presAssocID="{0DD8915E-DC14-41D6-9BB5-F49E1C265163}" presName="Name0" presStyleCnt="0">
        <dgm:presLayoutVars>
          <dgm:dir/>
          <dgm:animLvl val="lvl"/>
          <dgm:resizeHandles val="exact"/>
        </dgm:presLayoutVars>
      </dgm:prSet>
      <dgm:spPr/>
    </dgm:pt>
    <dgm:pt modelId="{0D1CB9BF-C612-4FA5-A8ED-CBAA77D93857}" type="pres">
      <dgm:prSet presAssocID="{57B30C7E-2C98-474C-972A-4A9F013596F6}" presName="composite" presStyleCnt="0"/>
      <dgm:spPr/>
    </dgm:pt>
    <dgm:pt modelId="{1F484571-9C36-4EBC-94E8-740ECF59A9E8}" type="pres">
      <dgm:prSet presAssocID="{57B30C7E-2C98-474C-972A-4A9F013596F6}" presName="parTx" presStyleLbl="alignNode1" presStyleIdx="0" presStyleCnt="4">
        <dgm:presLayoutVars>
          <dgm:chMax val="0"/>
          <dgm:chPref val="0"/>
        </dgm:presLayoutVars>
      </dgm:prSet>
      <dgm:spPr/>
    </dgm:pt>
    <dgm:pt modelId="{8382FB71-379A-4A42-BEC2-AAF439B565D5}" type="pres">
      <dgm:prSet presAssocID="{57B30C7E-2C98-474C-972A-4A9F013596F6}" presName="desTx" presStyleLbl="alignAccFollowNode1" presStyleIdx="0" presStyleCnt="4">
        <dgm:presLayoutVars/>
      </dgm:prSet>
      <dgm:spPr/>
    </dgm:pt>
    <dgm:pt modelId="{CEAD898F-DA15-46A5-A07C-10D30E78B5E8}" type="pres">
      <dgm:prSet presAssocID="{7F14057D-1A20-4F64-A110-C77AC5F00602}" presName="space" presStyleCnt="0"/>
      <dgm:spPr/>
    </dgm:pt>
    <dgm:pt modelId="{BEA164EE-1450-4AEB-9527-4E22FBF3C1A8}" type="pres">
      <dgm:prSet presAssocID="{0A954AA6-C6B0-4271-8792-CCCE30CE7D69}" presName="composite" presStyleCnt="0"/>
      <dgm:spPr/>
    </dgm:pt>
    <dgm:pt modelId="{6B33ABE5-CEF1-4B39-82C3-F1FC644C0A8F}" type="pres">
      <dgm:prSet presAssocID="{0A954AA6-C6B0-4271-8792-CCCE30CE7D69}" presName="parTx" presStyleLbl="alignNode1" presStyleIdx="1" presStyleCnt="4">
        <dgm:presLayoutVars>
          <dgm:chMax val="0"/>
          <dgm:chPref val="0"/>
        </dgm:presLayoutVars>
      </dgm:prSet>
      <dgm:spPr/>
    </dgm:pt>
    <dgm:pt modelId="{D49AD3F7-B2B6-4709-A43B-C22DEB981B39}" type="pres">
      <dgm:prSet presAssocID="{0A954AA6-C6B0-4271-8792-CCCE30CE7D69}" presName="desTx" presStyleLbl="alignAccFollowNode1" presStyleIdx="1" presStyleCnt="4">
        <dgm:presLayoutVars/>
      </dgm:prSet>
      <dgm:spPr/>
    </dgm:pt>
    <dgm:pt modelId="{C83CA8A9-5873-4873-B14F-2F0E7FB2ABCC}" type="pres">
      <dgm:prSet presAssocID="{7635DF39-FFCE-4F67-A43A-C3F7B847830D}" presName="space" presStyleCnt="0"/>
      <dgm:spPr/>
    </dgm:pt>
    <dgm:pt modelId="{952DF76F-9AB8-4BB6-B004-372FA36D16E3}" type="pres">
      <dgm:prSet presAssocID="{1E1BD5C7-7E98-4E9C-980A-6231C710F86D}" presName="composite" presStyleCnt="0"/>
      <dgm:spPr/>
    </dgm:pt>
    <dgm:pt modelId="{4AE355A7-3A54-47B1-8CB5-F35120F77B1B}" type="pres">
      <dgm:prSet presAssocID="{1E1BD5C7-7E98-4E9C-980A-6231C710F86D}" presName="parTx" presStyleLbl="alignNode1" presStyleIdx="2" presStyleCnt="4">
        <dgm:presLayoutVars>
          <dgm:chMax val="0"/>
          <dgm:chPref val="0"/>
        </dgm:presLayoutVars>
      </dgm:prSet>
      <dgm:spPr/>
    </dgm:pt>
    <dgm:pt modelId="{C0A30CE6-D937-498A-8D1C-AB49CDB4AE52}" type="pres">
      <dgm:prSet presAssocID="{1E1BD5C7-7E98-4E9C-980A-6231C710F86D}" presName="desTx" presStyleLbl="alignAccFollowNode1" presStyleIdx="2" presStyleCnt="4">
        <dgm:presLayoutVars/>
      </dgm:prSet>
      <dgm:spPr/>
    </dgm:pt>
    <dgm:pt modelId="{5F52C0BF-6756-4EC5-B609-DFC97E73A4A5}" type="pres">
      <dgm:prSet presAssocID="{BDC49242-DD3A-494A-A4AF-E750AD6D3DAB}" presName="space" presStyleCnt="0"/>
      <dgm:spPr/>
    </dgm:pt>
    <dgm:pt modelId="{F042507F-C824-490E-948D-BDF8D9C669BD}" type="pres">
      <dgm:prSet presAssocID="{13416990-6629-4AE4-B0B2-7DE8418884DB}" presName="composite" presStyleCnt="0"/>
      <dgm:spPr/>
    </dgm:pt>
    <dgm:pt modelId="{1D3D5FCC-5789-4468-99A6-5D6A676B6013}" type="pres">
      <dgm:prSet presAssocID="{13416990-6629-4AE4-B0B2-7DE8418884DB}" presName="parTx" presStyleLbl="alignNode1" presStyleIdx="3" presStyleCnt="4">
        <dgm:presLayoutVars>
          <dgm:chMax val="0"/>
          <dgm:chPref val="0"/>
        </dgm:presLayoutVars>
      </dgm:prSet>
      <dgm:spPr/>
    </dgm:pt>
    <dgm:pt modelId="{44C7D37A-568B-4A53-88BE-8330DEF7D4A3}" type="pres">
      <dgm:prSet presAssocID="{13416990-6629-4AE4-B0B2-7DE8418884DB}" presName="desTx" presStyleLbl="alignAccFollowNode1" presStyleIdx="3" presStyleCnt="4">
        <dgm:presLayoutVars/>
      </dgm:prSet>
      <dgm:spPr/>
    </dgm:pt>
  </dgm:ptLst>
  <dgm:cxnLst>
    <dgm:cxn modelId="{88C0D421-0F9D-49BA-8817-FC936CC87FAC}" type="presOf" srcId="{B45FF3C1-5A75-4E4C-B2B6-84B0FAC421C2}" destId="{8382FB71-379A-4A42-BEC2-AAF439B565D5}" srcOrd="0" destOrd="0" presId="urn:microsoft.com/office/officeart/2016/7/layout/HorizontalActionList"/>
    <dgm:cxn modelId="{13126A2F-129D-4762-93CF-9798949EB589}" srcId="{0DD8915E-DC14-41D6-9BB5-F49E1C265163}" destId="{57B30C7E-2C98-474C-972A-4A9F013596F6}" srcOrd="0" destOrd="0" parTransId="{3C56CB1B-7905-41E8-90E6-A55A14BA7821}" sibTransId="{7F14057D-1A20-4F64-A110-C77AC5F00602}"/>
    <dgm:cxn modelId="{61DE8435-87FC-4ED8-A1D9-A0E36224C192}" srcId="{0DD8915E-DC14-41D6-9BB5-F49E1C265163}" destId="{0A954AA6-C6B0-4271-8792-CCCE30CE7D69}" srcOrd="1" destOrd="0" parTransId="{81CA91A9-12C9-4000-A833-6528B617CCA1}" sibTransId="{7635DF39-FFCE-4F67-A43A-C3F7B847830D}"/>
    <dgm:cxn modelId="{DA65D739-98AB-49B5-B28F-78D06B43157F}" srcId="{1E1BD5C7-7E98-4E9C-980A-6231C710F86D}" destId="{A0B60079-4AAF-49AC-8F08-8A2DFAEE29DB}" srcOrd="0" destOrd="0" parTransId="{94E190C2-DE76-4E92-9B8B-12C8AC85398D}" sibTransId="{B3783AFC-A7BD-4A0E-8A53-49FBB33EB50F}"/>
    <dgm:cxn modelId="{711E093C-AD42-45A4-8D40-A2D39702062E}" srcId="{13416990-6629-4AE4-B0B2-7DE8418884DB}" destId="{8FE81FEC-2664-411F-AEB3-065F29F52751}" srcOrd="0" destOrd="0" parTransId="{BCBC007E-0269-421B-9C41-DE26D5C3A822}" sibTransId="{80230EB7-7230-4881-A631-309C07417378}"/>
    <dgm:cxn modelId="{F291143C-5080-4FD6-BEEA-B126FBAFEC70}" srcId="{0DD8915E-DC14-41D6-9BB5-F49E1C265163}" destId="{1E1BD5C7-7E98-4E9C-980A-6231C710F86D}" srcOrd="2" destOrd="0" parTransId="{63D0BD99-D324-4743-A063-0F16264E6A03}" sibTransId="{BDC49242-DD3A-494A-A4AF-E750AD6D3DAB}"/>
    <dgm:cxn modelId="{7AF7564A-7BD3-438E-9B3C-14BD86824042}" type="presOf" srcId="{57B30C7E-2C98-474C-972A-4A9F013596F6}" destId="{1F484571-9C36-4EBC-94E8-740ECF59A9E8}" srcOrd="0" destOrd="0" presId="urn:microsoft.com/office/officeart/2016/7/layout/HorizontalActionList"/>
    <dgm:cxn modelId="{6AFDC150-9F77-4A36-A180-B36F17F720D5}" type="presOf" srcId="{1E1BD5C7-7E98-4E9C-980A-6231C710F86D}" destId="{4AE355A7-3A54-47B1-8CB5-F35120F77B1B}" srcOrd="0" destOrd="0" presId="urn:microsoft.com/office/officeart/2016/7/layout/HorizontalActionList"/>
    <dgm:cxn modelId="{9C4BCC70-6D73-47C9-B488-C135FF971FCD}" type="presOf" srcId="{13416990-6629-4AE4-B0B2-7DE8418884DB}" destId="{1D3D5FCC-5789-4468-99A6-5D6A676B6013}" srcOrd="0" destOrd="0" presId="urn:microsoft.com/office/officeart/2016/7/layout/HorizontalActionList"/>
    <dgm:cxn modelId="{E440549C-0098-4200-80A6-FF88137F160F}" type="presOf" srcId="{0DD8915E-DC14-41D6-9BB5-F49E1C265163}" destId="{917788B4-4702-452B-A9BF-BD370AC7C91D}" srcOrd="0" destOrd="0" presId="urn:microsoft.com/office/officeart/2016/7/layout/HorizontalActionList"/>
    <dgm:cxn modelId="{B33405B2-B51D-4E21-BC61-F0A17B517544}" type="presOf" srcId="{A0B60079-4AAF-49AC-8F08-8A2DFAEE29DB}" destId="{C0A30CE6-D937-498A-8D1C-AB49CDB4AE52}" srcOrd="0" destOrd="0" presId="urn:microsoft.com/office/officeart/2016/7/layout/HorizontalActionList"/>
    <dgm:cxn modelId="{D6AF6FC0-4B56-4246-AC09-69D41F1CFC6B}" srcId="{57B30C7E-2C98-474C-972A-4A9F013596F6}" destId="{B45FF3C1-5A75-4E4C-B2B6-84B0FAC421C2}" srcOrd="0" destOrd="0" parTransId="{34A81C80-FF70-48EA-B442-BDB1EF403754}" sibTransId="{5B9815BA-8A8F-4251-B182-AD39A4FE26DD}"/>
    <dgm:cxn modelId="{B4983ACB-8E8C-4A2A-9B18-8617D7E17A77}" type="presOf" srcId="{838BD54C-88AD-40D7-AF5F-AB65EB0898A5}" destId="{D49AD3F7-B2B6-4709-A43B-C22DEB981B39}" srcOrd="0" destOrd="0" presId="urn:microsoft.com/office/officeart/2016/7/layout/HorizontalActionList"/>
    <dgm:cxn modelId="{F287A5D1-1293-47FF-AD35-F35BD7DB7217}" type="presOf" srcId="{8FE81FEC-2664-411F-AEB3-065F29F52751}" destId="{44C7D37A-568B-4A53-88BE-8330DEF7D4A3}" srcOrd="0" destOrd="0" presId="urn:microsoft.com/office/officeart/2016/7/layout/HorizontalActionList"/>
    <dgm:cxn modelId="{9AF54BDB-DAB3-4B24-A529-369FFC39451F}" type="presOf" srcId="{0A954AA6-C6B0-4271-8792-CCCE30CE7D69}" destId="{6B33ABE5-CEF1-4B39-82C3-F1FC644C0A8F}" srcOrd="0" destOrd="0" presId="urn:microsoft.com/office/officeart/2016/7/layout/HorizontalActionList"/>
    <dgm:cxn modelId="{122438FB-0EB1-4DC7-B97A-C5EDE3236321}" srcId="{0A954AA6-C6B0-4271-8792-CCCE30CE7D69}" destId="{838BD54C-88AD-40D7-AF5F-AB65EB0898A5}" srcOrd="0" destOrd="0" parTransId="{FD106F30-FED7-4A4D-9063-A51FC1861B8D}" sibTransId="{C5AC6457-3C00-4583-9061-8DA5017D63FF}"/>
    <dgm:cxn modelId="{88C7DEFE-ACEF-4A9F-B154-781CBBFCBE18}" srcId="{0DD8915E-DC14-41D6-9BB5-F49E1C265163}" destId="{13416990-6629-4AE4-B0B2-7DE8418884DB}" srcOrd="3" destOrd="0" parTransId="{180D8207-97DB-48B4-AFB6-E1571502D51D}" sibTransId="{355D6E8A-518E-4B49-955A-8C7CE0CBDA24}"/>
    <dgm:cxn modelId="{57A61824-4682-4CED-A1C9-A568972EE94D}" type="presParOf" srcId="{917788B4-4702-452B-A9BF-BD370AC7C91D}" destId="{0D1CB9BF-C612-4FA5-A8ED-CBAA77D93857}" srcOrd="0" destOrd="0" presId="urn:microsoft.com/office/officeart/2016/7/layout/HorizontalActionList"/>
    <dgm:cxn modelId="{7A2FA531-FB20-457D-BFF0-44C485415D15}" type="presParOf" srcId="{0D1CB9BF-C612-4FA5-A8ED-CBAA77D93857}" destId="{1F484571-9C36-4EBC-94E8-740ECF59A9E8}" srcOrd="0" destOrd="0" presId="urn:microsoft.com/office/officeart/2016/7/layout/HorizontalActionList"/>
    <dgm:cxn modelId="{9BCEDA81-6667-4C17-AFA8-2C42082BF207}" type="presParOf" srcId="{0D1CB9BF-C612-4FA5-A8ED-CBAA77D93857}" destId="{8382FB71-379A-4A42-BEC2-AAF439B565D5}" srcOrd="1" destOrd="0" presId="urn:microsoft.com/office/officeart/2016/7/layout/HorizontalActionList"/>
    <dgm:cxn modelId="{5A057344-D843-4EDB-84B0-60D5D1347B9F}" type="presParOf" srcId="{917788B4-4702-452B-A9BF-BD370AC7C91D}" destId="{CEAD898F-DA15-46A5-A07C-10D30E78B5E8}" srcOrd="1" destOrd="0" presId="urn:microsoft.com/office/officeart/2016/7/layout/HorizontalActionList"/>
    <dgm:cxn modelId="{8508FC8E-9136-4A97-9AA3-FFDDDB3B40AE}" type="presParOf" srcId="{917788B4-4702-452B-A9BF-BD370AC7C91D}" destId="{BEA164EE-1450-4AEB-9527-4E22FBF3C1A8}" srcOrd="2" destOrd="0" presId="urn:microsoft.com/office/officeart/2016/7/layout/HorizontalActionList"/>
    <dgm:cxn modelId="{657D2BC0-01E3-4AB6-A185-AF8A8BDB41EA}" type="presParOf" srcId="{BEA164EE-1450-4AEB-9527-4E22FBF3C1A8}" destId="{6B33ABE5-CEF1-4B39-82C3-F1FC644C0A8F}" srcOrd="0" destOrd="0" presId="urn:microsoft.com/office/officeart/2016/7/layout/HorizontalActionList"/>
    <dgm:cxn modelId="{D58411C6-0DF5-4662-9901-DA23240E83B9}" type="presParOf" srcId="{BEA164EE-1450-4AEB-9527-4E22FBF3C1A8}" destId="{D49AD3F7-B2B6-4709-A43B-C22DEB981B39}" srcOrd="1" destOrd="0" presId="urn:microsoft.com/office/officeart/2016/7/layout/HorizontalActionList"/>
    <dgm:cxn modelId="{3F6A4F5F-E2A5-4931-86E6-12BB70DD5E96}" type="presParOf" srcId="{917788B4-4702-452B-A9BF-BD370AC7C91D}" destId="{C83CA8A9-5873-4873-B14F-2F0E7FB2ABCC}" srcOrd="3" destOrd="0" presId="urn:microsoft.com/office/officeart/2016/7/layout/HorizontalActionList"/>
    <dgm:cxn modelId="{4C32C92D-DDF9-49A1-AF89-0235CF9C71B7}" type="presParOf" srcId="{917788B4-4702-452B-A9BF-BD370AC7C91D}" destId="{952DF76F-9AB8-4BB6-B004-372FA36D16E3}" srcOrd="4" destOrd="0" presId="urn:microsoft.com/office/officeart/2016/7/layout/HorizontalActionList"/>
    <dgm:cxn modelId="{57417539-B51B-4234-AEE5-F533ECC107BB}" type="presParOf" srcId="{952DF76F-9AB8-4BB6-B004-372FA36D16E3}" destId="{4AE355A7-3A54-47B1-8CB5-F35120F77B1B}" srcOrd="0" destOrd="0" presId="urn:microsoft.com/office/officeart/2016/7/layout/HorizontalActionList"/>
    <dgm:cxn modelId="{17742994-33B7-461E-8138-938D77B15D79}" type="presParOf" srcId="{952DF76F-9AB8-4BB6-B004-372FA36D16E3}" destId="{C0A30CE6-D937-498A-8D1C-AB49CDB4AE52}" srcOrd="1" destOrd="0" presId="urn:microsoft.com/office/officeart/2016/7/layout/HorizontalActionList"/>
    <dgm:cxn modelId="{63E4F875-88CC-449C-98C8-8CCD36740115}" type="presParOf" srcId="{917788B4-4702-452B-A9BF-BD370AC7C91D}" destId="{5F52C0BF-6756-4EC5-B609-DFC97E73A4A5}" srcOrd="5" destOrd="0" presId="urn:microsoft.com/office/officeart/2016/7/layout/HorizontalActionList"/>
    <dgm:cxn modelId="{008A04F8-CCA8-463D-A028-8F7B8B5DED82}" type="presParOf" srcId="{917788B4-4702-452B-A9BF-BD370AC7C91D}" destId="{F042507F-C824-490E-948D-BDF8D9C669BD}" srcOrd="6" destOrd="0" presId="urn:microsoft.com/office/officeart/2016/7/layout/HorizontalActionList"/>
    <dgm:cxn modelId="{1AE7904C-A54A-4252-8559-6AFDB410BC10}" type="presParOf" srcId="{F042507F-C824-490E-948D-BDF8D9C669BD}" destId="{1D3D5FCC-5789-4468-99A6-5D6A676B6013}" srcOrd="0" destOrd="0" presId="urn:microsoft.com/office/officeart/2016/7/layout/HorizontalActionList"/>
    <dgm:cxn modelId="{52C4214A-785F-4BE4-BD04-5A0C4ABD5272}" type="presParOf" srcId="{F042507F-C824-490E-948D-BDF8D9C669BD}" destId="{44C7D37A-568B-4A53-88BE-8330DEF7D4A3}" srcOrd="1" destOrd="0" presId="urn:microsoft.com/office/officeart/2016/7/layout/Horizontal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D77B29B-D910-4EFE-8C3E-6ED9374D0A0A}" type="doc">
      <dgm:prSet loTypeId="urn:microsoft.com/office/officeart/2016/7/layout/BasicTimeline" loCatId="other" qsTypeId="urn:microsoft.com/office/officeart/2005/8/quickstyle/simple1" qsCatId="simple" csTypeId="urn:microsoft.com/office/officeart/2005/8/colors/accent3_2" csCatId="accent3" phldr="1"/>
      <dgm:spPr/>
      <dgm:t>
        <a:bodyPr/>
        <a:lstStyle/>
        <a:p>
          <a:endParaRPr lang="en-US"/>
        </a:p>
      </dgm:t>
    </dgm:pt>
    <dgm:pt modelId="{6DEFC8AA-A33F-48F8-9C25-E9B2128D92CD}">
      <dgm:prSet phldrT="[Text]" phldr="0" custT="1"/>
      <dgm:spPr/>
      <dgm:t>
        <a:bodyPr/>
        <a:lstStyle/>
        <a:p>
          <a:pPr algn="ctr">
            <a:defRPr b="1"/>
          </a:pPr>
          <a:r>
            <a:rPr lang="en-US" sz="2000" b="0" spc="50" baseline="0" dirty="0">
              <a:solidFill>
                <a:schemeClr val="accent3"/>
              </a:solidFill>
              <a:latin typeface="+mj-lt"/>
            </a:rPr>
            <a:t>Beginning of Internship</a:t>
          </a:r>
        </a:p>
      </dgm:t>
    </dgm:pt>
    <dgm:pt modelId="{4FC1DB39-D67C-4219-80AD-A97F169B043F}" type="parTrans" cxnId="{0CF457AA-7E08-43AA-B4EA-CB4BC915031D}">
      <dgm:prSet/>
      <dgm:spPr/>
      <dgm:t>
        <a:bodyPr/>
        <a:lstStyle/>
        <a:p>
          <a:pPr algn="ctr"/>
          <a:endParaRPr lang="en-US"/>
        </a:p>
      </dgm:t>
    </dgm:pt>
    <dgm:pt modelId="{F8E8046A-2F16-4D2A-B74B-D3F0F194FE09}" type="sibTrans" cxnId="{0CF457AA-7E08-43AA-B4EA-CB4BC915031D}">
      <dgm:prSet/>
      <dgm:spPr/>
      <dgm:t>
        <a:bodyPr/>
        <a:lstStyle/>
        <a:p>
          <a:pPr algn="ctr"/>
          <a:endParaRPr lang="en-US"/>
        </a:p>
      </dgm:t>
    </dgm:pt>
    <dgm:pt modelId="{02DA89E2-C257-4D34-85AB-C9732260ABFD}">
      <dgm:prSet phldrT="[Text]"/>
      <dgm:spPr/>
      <dgm:t>
        <a:bodyPr/>
        <a:lstStyle/>
        <a:p>
          <a:pPr algn="ctr"/>
          <a:r>
            <a:rPr lang="en-US" b="1" dirty="0">
              <a:solidFill>
                <a:schemeClr val="tx1">
                  <a:lumMod val="75000"/>
                  <a:lumOff val="25000"/>
                </a:schemeClr>
              </a:solidFill>
              <a:latin typeface="+mn-lt"/>
            </a:rPr>
            <a:t>Orient</a:t>
          </a:r>
          <a:r>
            <a:rPr lang="en-US" b="0" dirty="0">
              <a:solidFill>
                <a:schemeClr val="tx1">
                  <a:lumMod val="75000"/>
                  <a:lumOff val="25000"/>
                </a:schemeClr>
              </a:solidFill>
              <a:latin typeface="+mn-lt"/>
            </a:rPr>
            <a:t> student to agency/provide opportunity to meet staff, involve them in staff meetings, conferences and consultations</a:t>
          </a:r>
          <a:endParaRPr lang="en-US" b="1" dirty="0">
            <a:solidFill>
              <a:schemeClr val="tx1">
                <a:lumMod val="75000"/>
                <a:lumOff val="25000"/>
              </a:schemeClr>
            </a:solidFill>
            <a:latin typeface="+mn-lt"/>
          </a:endParaRPr>
        </a:p>
      </dgm:t>
    </dgm:pt>
    <dgm:pt modelId="{96729367-96CC-4DF6-971A-47877F4EF6D3}" type="parTrans" cxnId="{EC023D72-357E-4D03-91A5-B6E6245BD9BE}">
      <dgm:prSet/>
      <dgm:spPr/>
      <dgm:t>
        <a:bodyPr/>
        <a:lstStyle/>
        <a:p>
          <a:pPr algn="ctr"/>
          <a:endParaRPr lang="en-US"/>
        </a:p>
      </dgm:t>
    </dgm:pt>
    <dgm:pt modelId="{693C94AC-90AC-4B6B-8CFD-AA0505DB8FF5}" type="sibTrans" cxnId="{EC023D72-357E-4D03-91A5-B6E6245BD9BE}">
      <dgm:prSet/>
      <dgm:spPr/>
      <dgm:t>
        <a:bodyPr/>
        <a:lstStyle/>
        <a:p>
          <a:pPr algn="ctr"/>
          <a:endParaRPr lang="en-US"/>
        </a:p>
      </dgm:t>
    </dgm:pt>
    <dgm:pt modelId="{A9B92956-8BD0-4360-A408-00C389D8388D}">
      <dgm:prSet phldrT="[Text]"/>
      <dgm:spPr/>
      <dgm:t>
        <a:bodyPr/>
        <a:lstStyle/>
        <a:p>
          <a:pPr algn="ctr"/>
          <a:r>
            <a:rPr lang="en-US" b="1" dirty="0">
              <a:solidFill>
                <a:schemeClr val="tx1">
                  <a:lumMod val="75000"/>
                  <a:lumOff val="25000"/>
                </a:schemeClr>
              </a:solidFill>
              <a:latin typeface="+mn-lt"/>
            </a:rPr>
            <a:t>Arrange</a:t>
          </a:r>
          <a:r>
            <a:rPr lang="en-US" b="0" dirty="0">
              <a:solidFill>
                <a:schemeClr val="tx1">
                  <a:lumMod val="75000"/>
                  <a:lumOff val="25000"/>
                </a:schemeClr>
              </a:solidFill>
              <a:latin typeface="+mn-lt"/>
            </a:rPr>
            <a:t> for adequate working space, secretarial help, parking space, and general satisfactory working conditions</a:t>
          </a:r>
          <a:endParaRPr lang="en-US" b="1" dirty="0">
            <a:solidFill>
              <a:schemeClr val="tx1">
                <a:lumMod val="75000"/>
                <a:lumOff val="25000"/>
              </a:schemeClr>
            </a:solidFill>
            <a:latin typeface="+mn-lt"/>
          </a:endParaRPr>
        </a:p>
      </dgm:t>
    </dgm:pt>
    <dgm:pt modelId="{E3736FF0-A3FF-4E67-819C-51D45B6CBA87}" type="parTrans" cxnId="{3CE10966-6ADA-480D-BDE3-15143B24C585}">
      <dgm:prSet/>
      <dgm:spPr/>
      <dgm:t>
        <a:bodyPr/>
        <a:lstStyle/>
        <a:p>
          <a:pPr algn="ctr"/>
          <a:endParaRPr lang="en-US"/>
        </a:p>
      </dgm:t>
    </dgm:pt>
    <dgm:pt modelId="{1F3A30F7-CCCA-457A-A159-2EDA071DA81F}" type="sibTrans" cxnId="{3CE10966-6ADA-480D-BDE3-15143B24C585}">
      <dgm:prSet/>
      <dgm:spPr/>
      <dgm:t>
        <a:bodyPr/>
        <a:lstStyle/>
        <a:p>
          <a:pPr algn="ctr"/>
          <a:endParaRPr lang="en-US"/>
        </a:p>
      </dgm:t>
    </dgm:pt>
    <dgm:pt modelId="{142BFE46-22E8-4F99-8DF5-0A21AEB1B949}">
      <dgm:prSet phldrT="[Text]" phldr="0" custT="1"/>
      <dgm:spPr/>
      <dgm:t>
        <a:bodyPr/>
        <a:lstStyle/>
        <a:p>
          <a:pPr algn="ctr">
            <a:defRPr b="1"/>
          </a:pPr>
          <a:endParaRPr lang="en-US" sz="2000" b="0" dirty="0">
            <a:solidFill>
              <a:schemeClr val="accent3"/>
            </a:solidFill>
            <a:latin typeface="+mj-lt"/>
          </a:endParaRPr>
        </a:p>
      </dgm:t>
    </dgm:pt>
    <dgm:pt modelId="{D949A27D-030D-4E30-8E3A-7C8A421244C3}" type="parTrans" cxnId="{95DA92B8-3129-4385-8113-97C1B03AED1A}">
      <dgm:prSet/>
      <dgm:spPr/>
      <dgm:t>
        <a:bodyPr/>
        <a:lstStyle/>
        <a:p>
          <a:pPr algn="ctr"/>
          <a:endParaRPr lang="en-US"/>
        </a:p>
      </dgm:t>
    </dgm:pt>
    <dgm:pt modelId="{F5321377-0866-4CE1-92D6-060EB78CAD7D}" type="sibTrans" cxnId="{95DA92B8-3129-4385-8113-97C1B03AED1A}">
      <dgm:prSet/>
      <dgm:spPr/>
      <dgm:t>
        <a:bodyPr/>
        <a:lstStyle/>
        <a:p>
          <a:pPr algn="ctr"/>
          <a:endParaRPr lang="en-US"/>
        </a:p>
      </dgm:t>
    </dgm:pt>
    <dgm:pt modelId="{772CED33-5D06-41ED-899A-1C1E881574F3}">
      <dgm:prSet phldrT="[Text]"/>
      <dgm:spPr/>
      <dgm:t>
        <a:bodyPr/>
        <a:lstStyle/>
        <a:p>
          <a:pPr algn="ctr"/>
          <a:r>
            <a:rPr lang="en-US" b="1" dirty="0">
              <a:solidFill>
                <a:schemeClr val="tx1">
                  <a:lumMod val="75000"/>
                  <a:lumOff val="25000"/>
                </a:schemeClr>
              </a:solidFill>
              <a:latin typeface="+mn-lt"/>
            </a:rPr>
            <a:t>Review</a:t>
          </a:r>
          <a:r>
            <a:rPr lang="en-US" b="0" dirty="0">
              <a:solidFill>
                <a:schemeClr val="tx1">
                  <a:lumMod val="75000"/>
                  <a:lumOff val="25000"/>
                </a:schemeClr>
              </a:solidFill>
              <a:latin typeface="+mn-lt"/>
            </a:rPr>
            <a:t> agency policies, guidelines, and potential concerns</a:t>
          </a:r>
          <a:endParaRPr lang="en-US" b="1" dirty="0">
            <a:solidFill>
              <a:schemeClr val="tx1">
                <a:lumMod val="75000"/>
                <a:lumOff val="25000"/>
              </a:schemeClr>
            </a:solidFill>
            <a:latin typeface="+mn-lt"/>
          </a:endParaRPr>
        </a:p>
      </dgm:t>
      <dgm:extLst>
        <a:ext uri="{E40237B7-FDA0-4F09-8148-C483321AD2D9}">
          <dgm14:cNvPr xmlns:dgm14="http://schemas.microsoft.com/office/drawing/2010/diagram" id="0" name="" descr="timeline&#10;"/>
        </a:ext>
      </dgm:extLst>
    </dgm:pt>
    <dgm:pt modelId="{AC599F2F-1DF8-4885-85B8-E16E90411785}" type="parTrans" cxnId="{8305AF8C-54EC-4B12-BDA8-D383DDF6CD01}">
      <dgm:prSet/>
      <dgm:spPr/>
      <dgm:t>
        <a:bodyPr/>
        <a:lstStyle/>
        <a:p>
          <a:pPr algn="ctr"/>
          <a:endParaRPr lang="en-US"/>
        </a:p>
      </dgm:t>
    </dgm:pt>
    <dgm:pt modelId="{7783719F-0078-4B61-8A69-AE9DA37AC7A6}" type="sibTrans" cxnId="{8305AF8C-54EC-4B12-BDA8-D383DDF6CD01}">
      <dgm:prSet/>
      <dgm:spPr/>
      <dgm:t>
        <a:bodyPr/>
        <a:lstStyle/>
        <a:p>
          <a:pPr algn="ctr"/>
          <a:endParaRPr lang="en-US"/>
        </a:p>
      </dgm:t>
    </dgm:pt>
    <dgm:pt modelId="{15DB21DE-F4F8-4FED-81FF-F3BE0BB45A33}">
      <dgm:prSet phldrT="[Text]" custT="1"/>
      <dgm:spPr/>
      <dgm:t>
        <a:bodyPr/>
        <a:lstStyle/>
        <a:p>
          <a:pPr algn="ctr">
            <a:defRPr b="1"/>
          </a:pPr>
          <a:endParaRPr lang="en-US" sz="2000" b="0" dirty="0">
            <a:solidFill>
              <a:schemeClr val="accent3"/>
            </a:solidFill>
            <a:latin typeface="+mj-lt"/>
          </a:endParaRPr>
        </a:p>
      </dgm:t>
    </dgm:pt>
    <dgm:pt modelId="{29102CB0-9922-4672-BBB9-E280C2C99895}" type="parTrans" cxnId="{47424CDF-B7EE-48E6-BFB5-DC5E6C261E1A}">
      <dgm:prSet/>
      <dgm:spPr/>
      <dgm:t>
        <a:bodyPr/>
        <a:lstStyle/>
        <a:p>
          <a:pPr algn="ctr"/>
          <a:endParaRPr lang="en-US"/>
        </a:p>
      </dgm:t>
    </dgm:pt>
    <dgm:pt modelId="{6191C929-3126-437D-A135-291F940756D6}" type="sibTrans" cxnId="{47424CDF-B7EE-48E6-BFB5-DC5E6C261E1A}">
      <dgm:prSet/>
      <dgm:spPr/>
      <dgm:t>
        <a:bodyPr/>
        <a:lstStyle/>
        <a:p>
          <a:pPr algn="ctr"/>
          <a:endParaRPr lang="en-US"/>
        </a:p>
      </dgm:t>
    </dgm:pt>
    <dgm:pt modelId="{255E94EE-01DA-4635-9511-88957B880A97}">
      <dgm:prSet phldrT="[Text]"/>
      <dgm:spPr/>
      <dgm:t>
        <a:bodyPr/>
        <a:lstStyle/>
        <a:p>
          <a:pPr algn="ctr"/>
          <a:r>
            <a:rPr lang="en-US" b="1" dirty="0">
              <a:solidFill>
                <a:schemeClr val="tx1">
                  <a:lumMod val="75000"/>
                  <a:lumOff val="25000"/>
                </a:schemeClr>
              </a:solidFill>
              <a:latin typeface="+mn-lt"/>
            </a:rPr>
            <a:t>Discuss</a:t>
          </a:r>
          <a:r>
            <a:rPr lang="en-US" b="0" dirty="0">
              <a:solidFill>
                <a:schemeClr val="tx1">
                  <a:lumMod val="75000"/>
                  <a:lumOff val="25000"/>
                </a:schemeClr>
              </a:solidFill>
              <a:latin typeface="+mn-lt"/>
            </a:rPr>
            <a:t> the roles and responsibilities of the student as an official representative of the agency</a:t>
          </a:r>
          <a:endParaRPr lang="en-US" b="1" dirty="0">
            <a:solidFill>
              <a:schemeClr val="tx1">
                <a:lumMod val="75000"/>
                <a:lumOff val="25000"/>
              </a:schemeClr>
            </a:solidFill>
          </a:endParaRPr>
        </a:p>
      </dgm:t>
    </dgm:pt>
    <dgm:pt modelId="{078ADD25-49A1-4E85-B1A6-FE012D69C482}" type="parTrans" cxnId="{39435278-4642-46D3-8766-1841B0871C20}">
      <dgm:prSet/>
      <dgm:spPr/>
      <dgm:t>
        <a:bodyPr/>
        <a:lstStyle/>
        <a:p>
          <a:pPr algn="ctr"/>
          <a:endParaRPr lang="en-US"/>
        </a:p>
      </dgm:t>
    </dgm:pt>
    <dgm:pt modelId="{3A158F0E-0A89-42B3-AD34-CA5A7EC3E9FC}" type="sibTrans" cxnId="{39435278-4642-46D3-8766-1841B0871C20}">
      <dgm:prSet/>
      <dgm:spPr/>
      <dgm:t>
        <a:bodyPr/>
        <a:lstStyle/>
        <a:p>
          <a:pPr algn="ctr"/>
          <a:endParaRPr lang="en-US"/>
        </a:p>
      </dgm:t>
    </dgm:pt>
    <dgm:pt modelId="{44980233-1168-4855-B00C-BA4FD244E902}">
      <dgm:prSet phldrT="[Text]"/>
      <dgm:spPr/>
      <dgm:t>
        <a:bodyPr/>
        <a:lstStyle/>
        <a:p>
          <a:pPr algn="ctr"/>
          <a:r>
            <a:rPr lang="en-US" b="1" dirty="0">
              <a:solidFill>
                <a:schemeClr val="tx1">
                  <a:lumMod val="75000"/>
                  <a:lumOff val="25000"/>
                </a:schemeClr>
              </a:solidFill>
              <a:latin typeface="+mn-lt"/>
            </a:rPr>
            <a:t>Agree</a:t>
          </a:r>
          <a:r>
            <a:rPr lang="en-US" b="0" dirty="0">
              <a:solidFill>
                <a:schemeClr val="tx1">
                  <a:lumMod val="75000"/>
                  <a:lumOff val="25000"/>
                </a:schemeClr>
              </a:solidFill>
              <a:latin typeface="+mn-lt"/>
            </a:rPr>
            <a:t> on times student will be available in the agency</a:t>
          </a:r>
          <a:endParaRPr lang="en-US" b="1" dirty="0">
            <a:solidFill>
              <a:schemeClr val="tx1">
                <a:lumMod val="75000"/>
                <a:lumOff val="25000"/>
              </a:schemeClr>
            </a:solidFill>
            <a:latin typeface="+mn-lt"/>
          </a:endParaRPr>
        </a:p>
      </dgm:t>
    </dgm:pt>
    <dgm:pt modelId="{10A65D6A-28CD-4D7B-AD93-5413ADC4D398}" type="parTrans" cxnId="{7EE6E9AB-9AE7-4F56-9641-9800327DB08E}">
      <dgm:prSet/>
      <dgm:spPr/>
      <dgm:t>
        <a:bodyPr/>
        <a:lstStyle/>
        <a:p>
          <a:pPr algn="ctr"/>
          <a:endParaRPr lang="en-US"/>
        </a:p>
      </dgm:t>
    </dgm:pt>
    <dgm:pt modelId="{C0B61202-E717-4847-A16F-D62AF65C691A}" type="sibTrans" cxnId="{7EE6E9AB-9AE7-4F56-9641-9800327DB08E}">
      <dgm:prSet/>
      <dgm:spPr/>
      <dgm:t>
        <a:bodyPr/>
        <a:lstStyle/>
        <a:p>
          <a:pPr algn="ctr"/>
          <a:endParaRPr lang="en-US"/>
        </a:p>
      </dgm:t>
    </dgm:pt>
    <dgm:pt modelId="{B62CEF4A-E24A-432D-BAFC-3641989EEEF2}">
      <dgm:prSet phldrT="[Text]" custT="1"/>
      <dgm:spPr/>
      <dgm:t>
        <a:bodyPr/>
        <a:lstStyle/>
        <a:p>
          <a:pPr algn="ctr">
            <a:defRPr b="1"/>
          </a:pPr>
          <a:endParaRPr lang="en-US" sz="2000" b="0" dirty="0">
            <a:solidFill>
              <a:schemeClr val="accent3"/>
            </a:solidFill>
            <a:latin typeface="+mj-lt"/>
          </a:endParaRPr>
        </a:p>
      </dgm:t>
    </dgm:pt>
    <dgm:pt modelId="{16D0036F-191A-4B2C-8D3C-E4E7749EF553}" type="parTrans" cxnId="{1BFB39BC-BF20-4D6E-A65E-5BCB91F1182D}">
      <dgm:prSet/>
      <dgm:spPr/>
      <dgm:t>
        <a:bodyPr/>
        <a:lstStyle/>
        <a:p>
          <a:pPr algn="ctr"/>
          <a:endParaRPr lang="en-US"/>
        </a:p>
      </dgm:t>
    </dgm:pt>
    <dgm:pt modelId="{2ED27055-3EC8-4DB9-A5EB-85E32B37DBD0}" type="sibTrans" cxnId="{1BFB39BC-BF20-4D6E-A65E-5BCB91F1182D}">
      <dgm:prSet/>
      <dgm:spPr/>
      <dgm:t>
        <a:bodyPr/>
        <a:lstStyle/>
        <a:p>
          <a:pPr algn="ctr"/>
          <a:endParaRPr lang="en-US"/>
        </a:p>
      </dgm:t>
    </dgm:pt>
    <dgm:pt modelId="{1752C35D-091D-42C9-97A4-7263EAD0C8DF}">
      <dgm:prSet phldrT="[Text]" phldr="0" custT="1"/>
      <dgm:spPr/>
      <dgm:t>
        <a:bodyPr/>
        <a:lstStyle/>
        <a:p>
          <a:pPr algn="ctr">
            <a:defRPr b="1"/>
          </a:pPr>
          <a:endParaRPr lang="en-US" sz="2000" b="0" dirty="0">
            <a:solidFill>
              <a:schemeClr val="accent3"/>
            </a:solidFill>
            <a:latin typeface="+mj-lt"/>
          </a:endParaRPr>
        </a:p>
      </dgm:t>
    </dgm:pt>
    <dgm:pt modelId="{6E749565-A811-46F6-9583-60953F4A2804}" type="sibTrans" cxnId="{36E29CFB-BEC5-4A00-BAD3-CABA88CAA79C}">
      <dgm:prSet/>
      <dgm:spPr/>
      <dgm:t>
        <a:bodyPr/>
        <a:lstStyle/>
        <a:p>
          <a:pPr algn="ctr"/>
          <a:endParaRPr lang="en-US"/>
        </a:p>
      </dgm:t>
    </dgm:pt>
    <dgm:pt modelId="{007A489C-02EA-497A-B2E3-DE199CC6A6AF}" type="parTrans" cxnId="{36E29CFB-BEC5-4A00-BAD3-CABA88CAA79C}">
      <dgm:prSet/>
      <dgm:spPr/>
      <dgm:t>
        <a:bodyPr/>
        <a:lstStyle/>
        <a:p>
          <a:pPr algn="ctr"/>
          <a:endParaRPr lang="en-US"/>
        </a:p>
      </dgm:t>
    </dgm:pt>
    <dgm:pt modelId="{5FEC15BB-99AD-4B05-B8A4-D495102E65AF}" type="pres">
      <dgm:prSet presAssocID="{7D77B29B-D910-4EFE-8C3E-6ED9374D0A0A}" presName="root" presStyleCnt="0">
        <dgm:presLayoutVars>
          <dgm:chMax/>
          <dgm:chPref/>
          <dgm:animLvl val="lvl"/>
        </dgm:presLayoutVars>
      </dgm:prSet>
      <dgm:spPr/>
    </dgm:pt>
    <dgm:pt modelId="{622AE48D-DC22-4466-870D-3DE2469321A1}" type="pres">
      <dgm:prSet presAssocID="{7D77B29B-D910-4EFE-8C3E-6ED9374D0A0A}" presName="divider" presStyleLbl="fgAccFollowNode1" presStyleIdx="0" presStyleCnt="1"/>
      <dgm:spPr>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tailEnd type="triangle" w="lg" len="lg"/>
        </a:ln>
        <a:effectLst/>
      </dgm:spPr>
    </dgm:pt>
    <dgm:pt modelId="{FC1F70CC-DBB3-4FEB-88D2-FD595F4772A4}" type="pres">
      <dgm:prSet presAssocID="{7D77B29B-D910-4EFE-8C3E-6ED9374D0A0A}" presName="nodes" presStyleCnt="0">
        <dgm:presLayoutVars>
          <dgm:chMax/>
          <dgm:chPref/>
          <dgm:animLvl val="lvl"/>
        </dgm:presLayoutVars>
      </dgm:prSet>
      <dgm:spPr/>
    </dgm:pt>
    <dgm:pt modelId="{5EB29EE4-E672-42FE-B784-939302E117E4}" type="pres">
      <dgm:prSet presAssocID="{6DEFC8AA-A33F-48F8-9C25-E9B2128D92CD}" presName="composite" presStyleCnt="0"/>
      <dgm:spPr/>
    </dgm:pt>
    <dgm:pt modelId="{EC47C319-F262-452D-A3AA-636B0CDD3083}" type="pres">
      <dgm:prSet presAssocID="{6DEFC8AA-A33F-48F8-9C25-E9B2128D92CD}" presName="L1TextContainer" presStyleLbl="revTx" presStyleIdx="0" presStyleCnt="5">
        <dgm:presLayoutVars>
          <dgm:chMax val="1"/>
          <dgm:chPref val="1"/>
          <dgm:bulletEnabled val="1"/>
        </dgm:presLayoutVars>
      </dgm:prSet>
      <dgm:spPr/>
    </dgm:pt>
    <dgm:pt modelId="{6D591BD4-A6B3-44F5-89AA-1412468CD1DF}" type="pres">
      <dgm:prSet presAssocID="{6DEFC8AA-A33F-48F8-9C25-E9B2128D92CD}" presName="L2TextContainerWrapper" presStyleCnt="0">
        <dgm:presLayoutVars>
          <dgm:chMax val="0"/>
          <dgm:chPref val="0"/>
          <dgm:bulletEnabled val="1"/>
        </dgm:presLayoutVars>
      </dgm:prSet>
      <dgm:spPr/>
    </dgm:pt>
    <dgm:pt modelId="{699D6E05-2110-40CF-A9E1-513C5874F142}" type="pres">
      <dgm:prSet presAssocID="{6DEFC8AA-A33F-48F8-9C25-E9B2128D92CD}" presName="L2TextContainer" presStyleLbl="bgAcc1" presStyleIdx="0" presStyleCnt="5"/>
      <dgm:spPr/>
    </dgm:pt>
    <dgm:pt modelId="{5F7216E5-CBB6-4F0D-AEC0-502B264EB261}" type="pres">
      <dgm:prSet presAssocID="{6DEFC8AA-A33F-48F8-9C25-E9B2128D92CD}" presName="FlexibleEmptyPlaceHolder" presStyleCnt="0"/>
      <dgm:spPr/>
    </dgm:pt>
    <dgm:pt modelId="{84F43E91-3923-4169-8319-03B48B626FF2}" type="pres">
      <dgm:prSet presAssocID="{6DEFC8AA-A33F-48F8-9C25-E9B2128D92CD}" presName="ConnectLine" presStyleLbl="sibTrans1D1" presStyleIdx="0" presStyleCnt="5"/>
      <dgm:spPr>
        <a:noFill/>
        <a:ln w="6350" cap="flat" cmpd="sng" algn="ctr">
          <a:solidFill>
            <a:schemeClr val="accent3">
              <a:hueOff val="0"/>
              <a:satOff val="0"/>
              <a:lumOff val="0"/>
              <a:alphaOff val="0"/>
            </a:schemeClr>
          </a:solidFill>
          <a:prstDash val="dash"/>
          <a:miter lim="800000"/>
        </a:ln>
        <a:effectLst/>
      </dgm:spPr>
    </dgm:pt>
    <dgm:pt modelId="{3A873ED9-D53F-460D-B163-AFB5B4D10D91}" type="pres">
      <dgm:prSet presAssocID="{6DEFC8AA-A33F-48F8-9C25-E9B2128D92CD}" presName="ConnectorPoint" presStyleLbl="alignNode1" presStyleIdx="0" presStyleCnt="5"/>
      <dgm:spPr/>
    </dgm:pt>
    <dgm:pt modelId="{483A2AE2-D88B-4241-8D3B-02042E557401}" type="pres">
      <dgm:prSet presAssocID="{6DEFC8AA-A33F-48F8-9C25-E9B2128D92CD}" presName="EmptyPlaceHolder" presStyleCnt="0"/>
      <dgm:spPr/>
    </dgm:pt>
    <dgm:pt modelId="{33DB8C7D-0E2D-4DC6-BBED-1A25F10E3744}" type="pres">
      <dgm:prSet presAssocID="{F8E8046A-2F16-4D2A-B74B-D3F0F194FE09}" presName="spaceBetweenRectangles" presStyleCnt="0"/>
      <dgm:spPr/>
    </dgm:pt>
    <dgm:pt modelId="{1A98146C-9120-4645-8CE0-FFC5DFDDB0AF}" type="pres">
      <dgm:prSet presAssocID="{1752C35D-091D-42C9-97A4-7263EAD0C8DF}" presName="composite" presStyleCnt="0"/>
      <dgm:spPr/>
    </dgm:pt>
    <dgm:pt modelId="{E044750E-96CA-4C29-9512-B1C3E4ADB4BB}" type="pres">
      <dgm:prSet presAssocID="{1752C35D-091D-42C9-97A4-7263EAD0C8DF}" presName="L1TextContainer" presStyleLbl="revTx" presStyleIdx="1" presStyleCnt="5">
        <dgm:presLayoutVars>
          <dgm:chMax val="1"/>
          <dgm:chPref val="1"/>
          <dgm:bulletEnabled val="1"/>
        </dgm:presLayoutVars>
      </dgm:prSet>
      <dgm:spPr/>
    </dgm:pt>
    <dgm:pt modelId="{DDA9C62A-DEC6-4A3C-B9DE-21578D9C04C0}" type="pres">
      <dgm:prSet presAssocID="{1752C35D-091D-42C9-97A4-7263EAD0C8DF}" presName="L2TextContainerWrapper" presStyleCnt="0">
        <dgm:presLayoutVars>
          <dgm:chMax val="0"/>
          <dgm:chPref val="0"/>
          <dgm:bulletEnabled val="1"/>
        </dgm:presLayoutVars>
      </dgm:prSet>
      <dgm:spPr/>
    </dgm:pt>
    <dgm:pt modelId="{20A526D0-1FBE-4878-A446-4CDCC2332BDC}" type="pres">
      <dgm:prSet presAssocID="{1752C35D-091D-42C9-97A4-7263EAD0C8DF}" presName="L2TextContainer" presStyleLbl="bgAcc1" presStyleIdx="1" presStyleCnt="5"/>
      <dgm:spPr/>
    </dgm:pt>
    <dgm:pt modelId="{6E332D9F-6BC8-41CF-8D10-1ED4CE825E43}" type="pres">
      <dgm:prSet presAssocID="{1752C35D-091D-42C9-97A4-7263EAD0C8DF}" presName="FlexibleEmptyPlaceHolder" presStyleCnt="0"/>
      <dgm:spPr/>
    </dgm:pt>
    <dgm:pt modelId="{74DD07D9-086A-4268-AEC7-CC59B0882A52}" type="pres">
      <dgm:prSet presAssocID="{1752C35D-091D-42C9-97A4-7263EAD0C8DF}" presName="ConnectLine" presStyleLbl="sibTrans1D1" presStyleIdx="1" presStyleCnt="5"/>
      <dgm:spPr>
        <a:noFill/>
        <a:ln w="6350" cap="flat" cmpd="sng" algn="ctr">
          <a:solidFill>
            <a:schemeClr val="accent3">
              <a:hueOff val="0"/>
              <a:satOff val="0"/>
              <a:lumOff val="0"/>
              <a:alphaOff val="0"/>
            </a:schemeClr>
          </a:solidFill>
          <a:prstDash val="dash"/>
          <a:miter lim="800000"/>
        </a:ln>
        <a:effectLst/>
      </dgm:spPr>
    </dgm:pt>
    <dgm:pt modelId="{64A8AA80-97FE-4E36-94C1-F7E0B5ADE12B}" type="pres">
      <dgm:prSet presAssocID="{1752C35D-091D-42C9-97A4-7263EAD0C8DF}" presName="ConnectorPoint" presStyleLbl="alignNode1" presStyleIdx="1" presStyleCnt="5"/>
      <dgm:spPr/>
    </dgm:pt>
    <dgm:pt modelId="{3ED59300-3910-4EE4-94CB-2DADC8C66731}" type="pres">
      <dgm:prSet presAssocID="{1752C35D-091D-42C9-97A4-7263EAD0C8DF}" presName="EmptyPlaceHolder" presStyleCnt="0"/>
      <dgm:spPr/>
    </dgm:pt>
    <dgm:pt modelId="{B00BB0D2-F378-47A8-AE5C-1AE0953469E0}" type="pres">
      <dgm:prSet presAssocID="{6E749565-A811-46F6-9583-60953F4A2804}" presName="spaceBetweenRectangles" presStyleCnt="0"/>
      <dgm:spPr/>
    </dgm:pt>
    <dgm:pt modelId="{3D0FEA26-D4A4-48EE-847B-F03F7F7FD4B3}" type="pres">
      <dgm:prSet presAssocID="{142BFE46-22E8-4F99-8DF5-0A21AEB1B949}" presName="composite" presStyleCnt="0"/>
      <dgm:spPr/>
    </dgm:pt>
    <dgm:pt modelId="{9764142D-4C07-4C97-9BC9-08965C012893}" type="pres">
      <dgm:prSet presAssocID="{142BFE46-22E8-4F99-8DF5-0A21AEB1B949}" presName="L1TextContainer" presStyleLbl="revTx" presStyleIdx="2" presStyleCnt="5">
        <dgm:presLayoutVars>
          <dgm:chMax val="1"/>
          <dgm:chPref val="1"/>
          <dgm:bulletEnabled val="1"/>
        </dgm:presLayoutVars>
      </dgm:prSet>
      <dgm:spPr/>
    </dgm:pt>
    <dgm:pt modelId="{98C09A55-453F-4B49-BB17-D30748B0DE63}" type="pres">
      <dgm:prSet presAssocID="{142BFE46-22E8-4F99-8DF5-0A21AEB1B949}" presName="L2TextContainerWrapper" presStyleCnt="0">
        <dgm:presLayoutVars>
          <dgm:chMax val="0"/>
          <dgm:chPref val="0"/>
          <dgm:bulletEnabled val="1"/>
        </dgm:presLayoutVars>
      </dgm:prSet>
      <dgm:spPr/>
    </dgm:pt>
    <dgm:pt modelId="{9914EC5E-8C6B-4E85-9079-C937166C602B}" type="pres">
      <dgm:prSet presAssocID="{142BFE46-22E8-4F99-8DF5-0A21AEB1B949}" presName="L2TextContainer" presStyleLbl="bgAcc1" presStyleIdx="2" presStyleCnt="5"/>
      <dgm:spPr/>
    </dgm:pt>
    <dgm:pt modelId="{DD2E4185-D338-4ACA-A0A9-147F320E4D43}" type="pres">
      <dgm:prSet presAssocID="{142BFE46-22E8-4F99-8DF5-0A21AEB1B949}" presName="FlexibleEmptyPlaceHolder" presStyleCnt="0"/>
      <dgm:spPr/>
    </dgm:pt>
    <dgm:pt modelId="{93228E8D-1806-4719-983B-ED76A566A033}" type="pres">
      <dgm:prSet presAssocID="{142BFE46-22E8-4F99-8DF5-0A21AEB1B949}" presName="ConnectLine" presStyleLbl="sibTrans1D1" presStyleIdx="2" presStyleCnt="5"/>
      <dgm:spPr>
        <a:noFill/>
        <a:ln w="6350" cap="flat" cmpd="sng" algn="ctr">
          <a:solidFill>
            <a:schemeClr val="accent3">
              <a:hueOff val="0"/>
              <a:satOff val="0"/>
              <a:lumOff val="0"/>
              <a:alphaOff val="0"/>
            </a:schemeClr>
          </a:solidFill>
          <a:prstDash val="dash"/>
          <a:miter lim="800000"/>
        </a:ln>
        <a:effectLst/>
      </dgm:spPr>
    </dgm:pt>
    <dgm:pt modelId="{5233E8C4-4B59-4A37-AB4C-F36F06D30F57}" type="pres">
      <dgm:prSet presAssocID="{142BFE46-22E8-4F99-8DF5-0A21AEB1B949}" presName="ConnectorPoint" presStyleLbl="alignNode1" presStyleIdx="2" presStyleCnt="5"/>
      <dgm:spPr/>
    </dgm:pt>
    <dgm:pt modelId="{AE807788-AE95-4A3C-A097-DE90C0235BDA}" type="pres">
      <dgm:prSet presAssocID="{142BFE46-22E8-4F99-8DF5-0A21AEB1B949}" presName="EmptyPlaceHolder" presStyleCnt="0"/>
      <dgm:spPr/>
    </dgm:pt>
    <dgm:pt modelId="{DD6BE96D-DE53-4F54-8953-D379CCCE08EC}" type="pres">
      <dgm:prSet presAssocID="{F5321377-0866-4CE1-92D6-060EB78CAD7D}" presName="spaceBetweenRectangles" presStyleCnt="0"/>
      <dgm:spPr/>
    </dgm:pt>
    <dgm:pt modelId="{75D032E4-FF98-4E6D-8DCE-C06A88550260}" type="pres">
      <dgm:prSet presAssocID="{15DB21DE-F4F8-4FED-81FF-F3BE0BB45A33}" presName="composite" presStyleCnt="0"/>
      <dgm:spPr/>
    </dgm:pt>
    <dgm:pt modelId="{0039D91E-294E-443D-BDE1-27E40078FEF9}" type="pres">
      <dgm:prSet presAssocID="{15DB21DE-F4F8-4FED-81FF-F3BE0BB45A33}" presName="L1TextContainer" presStyleLbl="revTx" presStyleIdx="3" presStyleCnt="5">
        <dgm:presLayoutVars>
          <dgm:chMax val="1"/>
          <dgm:chPref val="1"/>
          <dgm:bulletEnabled val="1"/>
        </dgm:presLayoutVars>
      </dgm:prSet>
      <dgm:spPr/>
    </dgm:pt>
    <dgm:pt modelId="{B130BA63-CF77-4ECA-BF89-37BE7563B255}" type="pres">
      <dgm:prSet presAssocID="{15DB21DE-F4F8-4FED-81FF-F3BE0BB45A33}" presName="L2TextContainerWrapper" presStyleCnt="0">
        <dgm:presLayoutVars>
          <dgm:chMax val="0"/>
          <dgm:chPref val="0"/>
          <dgm:bulletEnabled val="1"/>
        </dgm:presLayoutVars>
      </dgm:prSet>
      <dgm:spPr/>
    </dgm:pt>
    <dgm:pt modelId="{325D28DB-B991-4A3D-BFE7-056082C95B36}" type="pres">
      <dgm:prSet presAssocID="{15DB21DE-F4F8-4FED-81FF-F3BE0BB45A33}" presName="L2TextContainer" presStyleLbl="bgAcc1" presStyleIdx="3" presStyleCnt="5"/>
      <dgm:spPr/>
    </dgm:pt>
    <dgm:pt modelId="{4C4D1AD7-875B-4BEE-81CC-B8A78DF68A8B}" type="pres">
      <dgm:prSet presAssocID="{15DB21DE-F4F8-4FED-81FF-F3BE0BB45A33}" presName="FlexibleEmptyPlaceHolder" presStyleCnt="0"/>
      <dgm:spPr/>
    </dgm:pt>
    <dgm:pt modelId="{7DBE9B3F-ABA6-4B3B-8353-28CB079B4151}" type="pres">
      <dgm:prSet presAssocID="{15DB21DE-F4F8-4FED-81FF-F3BE0BB45A33}" presName="ConnectLine" presStyleLbl="sibTrans1D1" presStyleIdx="3" presStyleCnt="5"/>
      <dgm:spPr>
        <a:noFill/>
        <a:ln w="6350" cap="flat" cmpd="sng" algn="ctr">
          <a:solidFill>
            <a:schemeClr val="accent3">
              <a:hueOff val="0"/>
              <a:satOff val="0"/>
              <a:lumOff val="0"/>
              <a:alphaOff val="0"/>
            </a:schemeClr>
          </a:solidFill>
          <a:prstDash val="dash"/>
          <a:miter lim="800000"/>
        </a:ln>
        <a:effectLst/>
      </dgm:spPr>
    </dgm:pt>
    <dgm:pt modelId="{29454C5D-6337-407C-B884-4F4E528D857E}" type="pres">
      <dgm:prSet presAssocID="{15DB21DE-F4F8-4FED-81FF-F3BE0BB45A33}" presName="ConnectorPoint" presStyleLbl="alignNode1" presStyleIdx="3" presStyleCnt="5"/>
      <dgm:spPr/>
    </dgm:pt>
    <dgm:pt modelId="{0D8360FA-A51B-45A0-8797-82EC55D4DBE1}" type="pres">
      <dgm:prSet presAssocID="{15DB21DE-F4F8-4FED-81FF-F3BE0BB45A33}" presName="EmptyPlaceHolder" presStyleCnt="0"/>
      <dgm:spPr/>
    </dgm:pt>
    <dgm:pt modelId="{CC63D971-4D4F-4E09-AC50-0DBB4AC75982}" type="pres">
      <dgm:prSet presAssocID="{6191C929-3126-437D-A135-291F940756D6}" presName="spaceBetweenRectangles" presStyleCnt="0"/>
      <dgm:spPr/>
    </dgm:pt>
    <dgm:pt modelId="{5C67D1AC-6BA3-489B-9BF5-FF6232DEC0A1}" type="pres">
      <dgm:prSet presAssocID="{B62CEF4A-E24A-432D-BAFC-3641989EEEF2}" presName="composite" presStyleCnt="0"/>
      <dgm:spPr/>
    </dgm:pt>
    <dgm:pt modelId="{AD2E7CD0-128B-4841-AA4E-D4EA63202D8D}" type="pres">
      <dgm:prSet presAssocID="{B62CEF4A-E24A-432D-BAFC-3641989EEEF2}" presName="L1TextContainer" presStyleLbl="revTx" presStyleIdx="4" presStyleCnt="5">
        <dgm:presLayoutVars>
          <dgm:chMax val="1"/>
          <dgm:chPref val="1"/>
          <dgm:bulletEnabled val="1"/>
        </dgm:presLayoutVars>
      </dgm:prSet>
      <dgm:spPr/>
    </dgm:pt>
    <dgm:pt modelId="{C4665BB8-136F-4F22-A46E-B6A394192567}" type="pres">
      <dgm:prSet presAssocID="{B62CEF4A-E24A-432D-BAFC-3641989EEEF2}" presName="L2TextContainerWrapper" presStyleCnt="0">
        <dgm:presLayoutVars>
          <dgm:chMax val="0"/>
          <dgm:chPref val="0"/>
          <dgm:bulletEnabled val="1"/>
        </dgm:presLayoutVars>
      </dgm:prSet>
      <dgm:spPr/>
    </dgm:pt>
    <dgm:pt modelId="{E9884AEA-19BD-4EB4-BDC4-91FB658046A5}" type="pres">
      <dgm:prSet presAssocID="{B62CEF4A-E24A-432D-BAFC-3641989EEEF2}" presName="L2TextContainer" presStyleLbl="bgAcc1" presStyleIdx="4" presStyleCnt="5"/>
      <dgm:spPr/>
    </dgm:pt>
    <dgm:pt modelId="{6A268E83-91C0-450F-BE3B-332A0F8DCABA}" type="pres">
      <dgm:prSet presAssocID="{B62CEF4A-E24A-432D-BAFC-3641989EEEF2}" presName="FlexibleEmptyPlaceHolder" presStyleCnt="0"/>
      <dgm:spPr/>
    </dgm:pt>
    <dgm:pt modelId="{51803514-C4EA-455F-B1B6-117158F5BBE2}" type="pres">
      <dgm:prSet presAssocID="{B62CEF4A-E24A-432D-BAFC-3641989EEEF2}" presName="ConnectLine" presStyleLbl="sibTrans1D1" presStyleIdx="4" presStyleCnt="5"/>
      <dgm:spPr>
        <a:noFill/>
        <a:ln w="6350" cap="flat" cmpd="sng" algn="ctr">
          <a:solidFill>
            <a:schemeClr val="accent3">
              <a:hueOff val="0"/>
              <a:satOff val="0"/>
              <a:lumOff val="0"/>
              <a:alphaOff val="0"/>
            </a:schemeClr>
          </a:solidFill>
          <a:prstDash val="dash"/>
          <a:miter lim="800000"/>
        </a:ln>
        <a:effectLst/>
      </dgm:spPr>
    </dgm:pt>
    <dgm:pt modelId="{A21D7A0F-D07C-4199-9415-88D9D4F8C581}" type="pres">
      <dgm:prSet presAssocID="{B62CEF4A-E24A-432D-BAFC-3641989EEEF2}" presName="ConnectorPoint" presStyleLbl="alignNode1" presStyleIdx="4" presStyleCnt="5"/>
      <dgm:spPr/>
    </dgm:pt>
    <dgm:pt modelId="{8CE65D51-CCB9-4A8E-9E76-1227EACBC2DF}" type="pres">
      <dgm:prSet presAssocID="{B62CEF4A-E24A-432D-BAFC-3641989EEEF2}" presName="EmptyPlaceHolder" presStyleCnt="0"/>
      <dgm:spPr/>
    </dgm:pt>
  </dgm:ptLst>
  <dgm:cxnLst>
    <dgm:cxn modelId="{0D32A726-8D93-4112-B562-5EC00C67979E}" type="presOf" srcId="{142BFE46-22E8-4F99-8DF5-0A21AEB1B949}" destId="{9764142D-4C07-4C97-9BC9-08965C012893}" srcOrd="0" destOrd="0" presId="urn:microsoft.com/office/officeart/2016/7/layout/BasicTimeline"/>
    <dgm:cxn modelId="{1AF3662C-C91A-4EBD-B24C-DBA722F3D4B1}" type="presOf" srcId="{15DB21DE-F4F8-4FED-81FF-F3BE0BB45A33}" destId="{0039D91E-294E-443D-BDE1-27E40078FEF9}" srcOrd="0" destOrd="0" presId="urn:microsoft.com/office/officeart/2016/7/layout/BasicTimeline"/>
    <dgm:cxn modelId="{4916D138-3666-4F90-BF0A-312D4101F62F}" type="presOf" srcId="{772CED33-5D06-41ED-899A-1C1E881574F3}" destId="{9914EC5E-8C6B-4E85-9079-C937166C602B}" srcOrd="0" destOrd="0" presId="urn:microsoft.com/office/officeart/2016/7/layout/BasicTimeline"/>
    <dgm:cxn modelId="{12BF0C5E-CB75-4BB2-9598-4CBBE46B7584}" type="presOf" srcId="{44980233-1168-4855-B00C-BA4FD244E902}" destId="{E9884AEA-19BD-4EB4-BDC4-91FB658046A5}" srcOrd="0" destOrd="0" presId="urn:microsoft.com/office/officeart/2016/7/layout/BasicTimeline"/>
    <dgm:cxn modelId="{6EB6A745-03BB-48A3-AB0C-EA02AFB21467}" type="presOf" srcId="{1752C35D-091D-42C9-97A4-7263EAD0C8DF}" destId="{E044750E-96CA-4C29-9512-B1C3E4ADB4BB}" srcOrd="0" destOrd="0" presId="urn:microsoft.com/office/officeart/2016/7/layout/BasicTimeline"/>
    <dgm:cxn modelId="{3CE10966-6ADA-480D-BDE3-15143B24C585}" srcId="{1752C35D-091D-42C9-97A4-7263EAD0C8DF}" destId="{A9B92956-8BD0-4360-A408-00C389D8388D}" srcOrd="0" destOrd="0" parTransId="{E3736FF0-A3FF-4E67-819C-51D45B6CBA87}" sibTransId="{1F3A30F7-CCCA-457A-A159-2EDA071DA81F}"/>
    <dgm:cxn modelId="{28897546-FB6F-4DCD-ACB7-06CEF1FBAEC1}" type="presOf" srcId="{B62CEF4A-E24A-432D-BAFC-3641989EEEF2}" destId="{AD2E7CD0-128B-4841-AA4E-D4EA63202D8D}" srcOrd="0" destOrd="0" presId="urn:microsoft.com/office/officeart/2016/7/layout/BasicTimeline"/>
    <dgm:cxn modelId="{EC023D72-357E-4D03-91A5-B6E6245BD9BE}" srcId="{6DEFC8AA-A33F-48F8-9C25-E9B2128D92CD}" destId="{02DA89E2-C257-4D34-85AB-C9732260ABFD}" srcOrd="0" destOrd="0" parTransId="{96729367-96CC-4DF6-971A-47877F4EF6D3}" sibTransId="{693C94AC-90AC-4B6B-8CFD-AA0505DB8FF5}"/>
    <dgm:cxn modelId="{39435278-4642-46D3-8766-1841B0871C20}" srcId="{15DB21DE-F4F8-4FED-81FF-F3BE0BB45A33}" destId="{255E94EE-01DA-4635-9511-88957B880A97}" srcOrd="0" destOrd="0" parTransId="{078ADD25-49A1-4E85-B1A6-FE012D69C482}" sibTransId="{3A158F0E-0A89-42B3-AD34-CA5A7EC3E9FC}"/>
    <dgm:cxn modelId="{3EBE7488-C73C-45DE-BF15-34D1E73EA4A9}" type="presOf" srcId="{255E94EE-01DA-4635-9511-88957B880A97}" destId="{325D28DB-B991-4A3D-BFE7-056082C95B36}" srcOrd="0" destOrd="0" presId="urn:microsoft.com/office/officeart/2016/7/layout/BasicTimeline"/>
    <dgm:cxn modelId="{8305AF8C-54EC-4B12-BDA8-D383DDF6CD01}" srcId="{142BFE46-22E8-4F99-8DF5-0A21AEB1B949}" destId="{772CED33-5D06-41ED-899A-1C1E881574F3}" srcOrd="0" destOrd="0" parTransId="{AC599F2F-1DF8-4885-85B8-E16E90411785}" sibTransId="{7783719F-0078-4B61-8A69-AE9DA37AC7A6}"/>
    <dgm:cxn modelId="{EF187990-C484-466F-9E65-6C312053A31E}" type="presOf" srcId="{6DEFC8AA-A33F-48F8-9C25-E9B2128D92CD}" destId="{EC47C319-F262-452D-A3AA-636B0CDD3083}" srcOrd="0" destOrd="0" presId="urn:microsoft.com/office/officeart/2016/7/layout/BasicTimeline"/>
    <dgm:cxn modelId="{0CF457AA-7E08-43AA-B4EA-CB4BC915031D}" srcId="{7D77B29B-D910-4EFE-8C3E-6ED9374D0A0A}" destId="{6DEFC8AA-A33F-48F8-9C25-E9B2128D92CD}" srcOrd="0" destOrd="0" parTransId="{4FC1DB39-D67C-4219-80AD-A97F169B043F}" sibTransId="{F8E8046A-2F16-4D2A-B74B-D3F0F194FE09}"/>
    <dgm:cxn modelId="{7EE6E9AB-9AE7-4F56-9641-9800327DB08E}" srcId="{B62CEF4A-E24A-432D-BAFC-3641989EEEF2}" destId="{44980233-1168-4855-B00C-BA4FD244E902}" srcOrd="0" destOrd="0" parTransId="{10A65D6A-28CD-4D7B-AD93-5413ADC4D398}" sibTransId="{C0B61202-E717-4847-A16F-D62AF65C691A}"/>
    <dgm:cxn modelId="{95DA92B8-3129-4385-8113-97C1B03AED1A}" srcId="{7D77B29B-D910-4EFE-8C3E-6ED9374D0A0A}" destId="{142BFE46-22E8-4F99-8DF5-0A21AEB1B949}" srcOrd="2" destOrd="0" parTransId="{D949A27D-030D-4E30-8E3A-7C8A421244C3}" sibTransId="{F5321377-0866-4CE1-92D6-060EB78CAD7D}"/>
    <dgm:cxn modelId="{1BFB39BC-BF20-4D6E-A65E-5BCB91F1182D}" srcId="{7D77B29B-D910-4EFE-8C3E-6ED9374D0A0A}" destId="{B62CEF4A-E24A-432D-BAFC-3641989EEEF2}" srcOrd="4" destOrd="0" parTransId="{16D0036F-191A-4B2C-8D3C-E4E7749EF553}" sibTransId="{2ED27055-3EC8-4DB9-A5EB-85E32B37DBD0}"/>
    <dgm:cxn modelId="{A5920CDF-A189-460D-BD60-A244186C5EA5}" type="presOf" srcId="{02DA89E2-C257-4D34-85AB-C9732260ABFD}" destId="{699D6E05-2110-40CF-A9E1-513C5874F142}" srcOrd="0" destOrd="0" presId="urn:microsoft.com/office/officeart/2016/7/layout/BasicTimeline"/>
    <dgm:cxn modelId="{47424CDF-B7EE-48E6-BFB5-DC5E6C261E1A}" srcId="{7D77B29B-D910-4EFE-8C3E-6ED9374D0A0A}" destId="{15DB21DE-F4F8-4FED-81FF-F3BE0BB45A33}" srcOrd="3" destOrd="0" parTransId="{29102CB0-9922-4672-BBB9-E280C2C99895}" sibTransId="{6191C929-3126-437D-A135-291F940756D6}"/>
    <dgm:cxn modelId="{24BEDAF3-E006-4D65-B085-0F49CBF21323}" type="presOf" srcId="{7D77B29B-D910-4EFE-8C3E-6ED9374D0A0A}" destId="{5FEC15BB-99AD-4B05-B8A4-D495102E65AF}" srcOrd="0" destOrd="0" presId="urn:microsoft.com/office/officeart/2016/7/layout/BasicTimeline"/>
    <dgm:cxn modelId="{A369A9F5-B7A8-4ADF-A638-BF2B3D4FB150}" type="presOf" srcId="{A9B92956-8BD0-4360-A408-00C389D8388D}" destId="{20A526D0-1FBE-4878-A446-4CDCC2332BDC}" srcOrd="0" destOrd="0" presId="urn:microsoft.com/office/officeart/2016/7/layout/BasicTimeline"/>
    <dgm:cxn modelId="{36E29CFB-BEC5-4A00-BAD3-CABA88CAA79C}" srcId="{7D77B29B-D910-4EFE-8C3E-6ED9374D0A0A}" destId="{1752C35D-091D-42C9-97A4-7263EAD0C8DF}" srcOrd="1" destOrd="0" parTransId="{007A489C-02EA-497A-B2E3-DE199CC6A6AF}" sibTransId="{6E749565-A811-46F6-9583-60953F4A2804}"/>
    <dgm:cxn modelId="{B9860F90-8295-432E-8751-69D088D09013}" type="presParOf" srcId="{5FEC15BB-99AD-4B05-B8A4-D495102E65AF}" destId="{622AE48D-DC22-4466-870D-3DE2469321A1}" srcOrd="0" destOrd="0" presId="urn:microsoft.com/office/officeart/2016/7/layout/BasicTimeline"/>
    <dgm:cxn modelId="{E18BE825-DDF8-4B4B-B405-912713F7504F}" type="presParOf" srcId="{5FEC15BB-99AD-4B05-B8A4-D495102E65AF}" destId="{FC1F70CC-DBB3-4FEB-88D2-FD595F4772A4}" srcOrd="1" destOrd="0" presId="urn:microsoft.com/office/officeart/2016/7/layout/BasicTimeline"/>
    <dgm:cxn modelId="{7A721DCB-B72D-438E-A86C-92CE26AC55C1}" type="presParOf" srcId="{FC1F70CC-DBB3-4FEB-88D2-FD595F4772A4}" destId="{5EB29EE4-E672-42FE-B784-939302E117E4}" srcOrd="0" destOrd="0" presId="urn:microsoft.com/office/officeart/2016/7/layout/BasicTimeline"/>
    <dgm:cxn modelId="{D57613CE-BC56-48EC-9A2F-A49F13651C97}" type="presParOf" srcId="{5EB29EE4-E672-42FE-B784-939302E117E4}" destId="{EC47C319-F262-452D-A3AA-636B0CDD3083}" srcOrd="0" destOrd="0" presId="urn:microsoft.com/office/officeart/2016/7/layout/BasicTimeline"/>
    <dgm:cxn modelId="{FAFD304D-2A85-4693-A6C1-E863A9920A3B}" type="presParOf" srcId="{5EB29EE4-E672-42FE-B784-939302E117E4}" destId="{6D591BD4-A6B3-44F5-89AA-1412468CD1DF}" srcOrd="1" destOrd="0" presId="urn:microsoft.com/office/officeart/2016/7/layout/BasicTimeline"/>
    <dgm:cxn modelId="{BAFF1612-D927-48D2-BCBC-3F0E835EB9FD}" type="presParOf" srcId="{6D591BD4-A6B3-44F5-89AA-1412468CD1DF}" destId="{699D6E05-2110-40CF-A9E1-513C5874F142}" srcOrd="0" destOrd="0" presId="urn:microsoft.com/office/officeart/2016/7/layout/BasicTimeline"/>
    <dgm:cxn modelId="{A46D2AAD-54CD-4FDC-88EE-50D9B31BB296}" type="presParOf" srcId="{6D591BD4-A6B3-44F5-89AA-1412468CD1DF}" destId="{5F7216E5-CBB6-4F0D-AEC0-502B264EB261}" srcOrd="1" destOrd="0" presId="urn:microsoft.com/office/officeart/2016/7/layout/BasicTimeline"/>
    <dgm:cxn modelId="{6FFB8141-971C-49F3-BEED-5D6E3DC63674}" type="presParOf" srcId="{5EB29EE4-E672-42FE-B784-939302E117E4}" destId="{84F43E91-3923-4169-8319-03B48B626FF2}" srcOrd="2" destOrd="0" presId="urn:microsoft.com/office/officeart/2016/7/layout/BasicTimeline"/>
    <dgm:cxn modelId="{0112BDB8-96DD-4517-8C5A-F3FFBF4C94E5}" type="presParOf" srcId="{5EB29EE4-E672-42FE-B784-939302E117E4}" destId="{3A873ED9-D53F-460D-B163-AFB5B4D10D91}" srcOrd="3" destOrd="0" presId="urn:microsoft.com/office/officeart/2016/7/layout/BasicTimeline"/>
    <dgm:cxn modelId="{483A0A84-31B7-44FD-B6B3-6612E2715886}" type="presParOf" srcId="{5EB29EE4-E672-42FE-B784-939302E117E4}" destId="{483A2AE2-D88B-4241-8D3B-02042E557401}" srcOrd="4" destOrd="0" presId="urn:microsoft.com/office/officeart/2016/7/layout/BasicTimeline"/>
    <dgm:cxn modelId="{30895E4E-4607-4B22-8F2F-BB60DBCACA48}" type="presParOf" srcId="{FC1F70CC-DBB3-4FEB-88D2-FD595F4772A4}" destId="{33DB8C7D-0E2D-4DC6-BBED-1A25F10E3744}" srcOrd="1" destOrd="0" presId="urn:microsoft.com/office/officeart/2016/7/layout/BasicTimeline"/>
    <dgm:cxn modelId="{AA2717A2-A5D6-4C83-80F7-1360728CB296}" type="presParOf" srcId="{FC1F70CC-DBB3-4FEB-88D2-FD595F4772A4}" destId="{1A98146C-9120-4645-8CE0-FFC5DFDDB0AF}" srcOrd="2" destOrd="0" presId="urn:microsoft.com/office/officeart/2016/7/layout/BasicTimeline"/>
    <dgm:cxn modelId="{F6E70766-BF01-4C9E-AE87-79C364EE893B}" type="presParOf" srcId="{1A98146C-9120-4645-8CE0-FFC5DFDDB0AF}" destId="{E044750E-96CA-4C29-9512-B1C3E4ADB4BB}" srcOrd="0" destOrd="0" presId="urn:microsoft.com/office/officeart/2016/7/layout/BasicTimeline"/>
    <dgm:cxn modelId="{323761FC-4978-4ABD-9C2D-286ACFF7158D}" type="presParOf" srcId="{1A98146C-9120-4645-8CE0-FFC5DFDDB0AF}" destId="{DDA9C62A-DEC6-4A3C-B9DE-21578D9C04C0}" srcOrd="1" destOrd="0" presId="urn:microsoft.com/office/officeart/2016/7/layout/BasicTimeline"/>
    <dgm:cxn modelId="{AAE2CFE6-AE7D-4DED-B677-D74F1808D738}" type="presParOf" srcId="{DDA9C62A-DEC6-4A3C-B9DE-21578D9C04C0}" destId="{20A526D0-1FBE-4878-A446-4CDCC2332BDC}" srcOrd="0" destOrd="0" presId="urn:microsoft.com/office/officeart/2016/7/layout/BasicTimeline"/>
    <dgm:cxn modelId="{FA7BA16E-0C58-4849-8D97-0AD32929439E}" type="presParOf" srcId="{DDA9C62A-DEC6-4A3C-B9DE-21578D9C04C0}" destId="{6E332D9F-6BC8-41CF-8D10-1ED4CE825E43}" srcOrd="1" destOrd="0" presId="urn:microsoft.com/office/officeart/2016/7/layout/BasicTimeline"/>
    <dgm:cxn modelId="{2AD3678E-A2CB-446E-8718-974AD9A64E32}" type="presParOf" srcId="{1A98146C-9120-4645-8CE0-FFC5DFDDB0AF}" destId="{74DD07D9-086A-4268-AEC7-CC59B0882A52}" srcOrd="2" destOrd="0" presId="urn:microsoft.com/office/officeart/2016/7/layout/BasicTimeline"/>
    <dgm:cxn modelId="{91D19F4E-4584-4AC7-9361-C22E9B06F1F0}" type="presParOf" srcId="{1A98146C-9120-4645-8CE0-FFC5DFDDB0AF}" destId="{64A8AA80-97FE-4E36-94C1-F7E0B5ADE12B}" srcOrd="3" destOrd="0" presId="urn:microsoft.com/office/officeart/2016/7/layout/BasicTimeline"/>
    <dgm:cxn modelId="{4BD6A128-62C7-40D1-8F7E-44671D253973}" type="presParOf" srcId="{1A98146C-9120-4645-8CE0-FFC5DFDDB0AF}" destId="{3ED59300-3910-4EE4-94CB-2DADC8C66731}" srcOrd="4" destOrd="0" presId="urn:microsoft.com/office/officeart/2016/7/layout/BasicTimeline"/>
    <dgm:cxn modelId="{83D7113F-D0BE-40AB-A593-81243F93B7A9}" type="presParOf" srcId="{FC1F70CC-DBB3-4FEB-88D2-FD595F4772A4}" destId="{B00BB0D2-F378-47A8-AE5C-1AE0953469E0}" srcOrd="3" destOrd="0" presId="urn:microsoft.com/office/officeart/2016/7/layout/BasicTimeline"/>
    <dgm:cxn modelId="{6F6233E4-22B4-4828-BA62-CBF7CB386F7A}" type="presParOf" srcId="{FC1F70CC-DBB3-4FEB-88D2-FD595F4772A4}" destId="{3D0FEA26-D4A4-48EE-847B-F03F7F7FD4B3}" srcOrd="4" destOrd="0" presId="urn:microsoft.com/office/officeart/2016/7/layout/BasicTimeline"/>
    <dgm:cxn modelId="{60E59594-7D6A-40AB-A94C-542BC4C4ED35}" type="presParOf" srcId="{3D0FEA26-D4A4-48EE-847B-F03F7F7FD4B3}" destId="{9764142D-4C07-4C97-9BC9-08965C012893}" srcOrd="0" destOrd="0" presId="urn:microsoft.com/office/officeart/2016/7/layout/BasicTimeline"/>
    <dgm:cxn modelId="{43B6F0A5-84D5-4878-BEA6-DE61E01C3968}" type="presParOf" srcId="{3D0FEA26-D4A4-48EE-847B-F03F7F7FD4B3}" destId="{98C09A55-453F-4B49-BB17-D30748B0DE63}" srcOrd="1" destOrd="0" presId="urn:microsoft.com/office/officeart/2016/7/layout/BasicTimeline"/>
    <dgm:cxn modelId="{F06C91C7-CF43-455A-AE1C-C5BBD4D306CB}" type="presParOf" srcId="{98C09A55-453F-4B49-BB17-D30748B0DE63}" destId="{9914EC5E-8C6B-4E85-9079-C937166C602B}" srcOrd="0" destOrd="0" presId="urn:microsoft.com/office/officeart/2016/7/layout/BasicTimeline"/>
    <dgm:cxn modelId="{C73367B5-82AC-4E13-894D-21709110BC89}" type="presParOf" srcId="{98C09A55-453F-4B49-BB17-D30748B0DE63}" destId="{DD2E4185-D338-4ACA-A0A9-147F320E4D43}" srcOrd="1" destOrd="0" presId="urn:microsoft.com/office/officeart/2016/7/layout/BasicTimeline"/>
    <dgm:cxn modelId="{44F0A782-2715-4CCA-97C1-089469F599BA}" type="presParOf" srcId="{3D0FEA26-D4A4-48EE-847B-F03F7F7FD4B3}" destId="{93228E8D-1806-4719-983B-ED76A566A033}" srcOrd="2" destOrd="0" presId="urn:microsoft.com/office/officeart/2016/7/layout/BasicTimeline"/>
    <dgm:cxn modelId="{A4BB9F81-739E-4185-AA64-D9C397478BD6}" type="presParOf" srcId="{3D0FEA26-D4A4-48EE-847B-F03F7F7FD4B3}" destId="{5233E8C4-4B59-4A37-AB4C-F36F06D30F57}" srcOrd="3" destOrd="0" presId="urn:microsoft.com/office/officeart/2016/7/layout/BasicTimeline"/>
    <dgm:cxn modelId="{21785DA7-BEEE-4D85-9107-665E9785F105}" type="presParOf" srcId="{3D0FEA26-D4A4-48EE-847B-F03F7F7FD4B3}" destId="{AE807788-AE95-4A3C-A097-DE90C0235BDA}" srcOrd="4" destOrd="0" presId="urn:microsoft.com/office/officeart/2016/7/layout/BasicTimeline"/>
    <dgm:cxn modelId="{118056C1-92D4-4C93-93AD-06377A17584A}" type="presParOf" srcId="{FC1F70CC-DBB3-4FEB-88D2-FD595F4772A4}" destId="{DD6BE96D-DE53-4F54-8953-D379CCCE08EC}" srcOrd="5" destOrd="0" presId="urn:microsoft.com/office/officeart/2016/7/layout/BasicTimeline"/>
    <dgm:cxn modelId="{F76FA865-4C1D-4531-AA3D-B0191B78FC54}" type="presParOf" srcId="{FC1F70CC-DBB3-4FEB-88D2-FD595F4772A4}" destId="{75D032E4-FF98-4E6D-8DCE-C06A88550260}" srcOrd="6" destOrd="0" presId="urn:microsoft.com/office/officeart/2016/7/layout/BasicTimeline"/>
    <dgm:cxn modelId="{A6AA481A-B181-434F-96F2-5C9BFF6C9DC0}" type="presParOf" srcId="{75D032E4-FF98-4E6D-8DCE-C06A88550260}" destId="{0039D91E-294E-443D-BDE1-27E40078FEF9}" srcOrd="0" destOrd="0" presId="urn:microsoft.com/office/officeart/2016/7/layout/BasicTimeline"/>
    <dgm:cxn modelId="{13856A53-31CF-4A66-89E9-3B09C9B11C01}" type="presParOf" srcId="{75D032E4-FF98-4E6D-8DCE-C06A88550260}" destId="{B130BA63-CF77-4ECA-BF89-37BE7563B255}" srcOrd="1" destOrd="0" presId="urn:microsoft.com/office/officeart/2016/7/layout/BasicTimeline"/>
    <dgm:cxn modelId="{C359CA69-07CB-4A8C-A6B9-CEC17A2706CF}" type="presParOf" srcId="{B130BA63-CF77-4ECA-BF89-37BE7563B255}" destId="{325D28DB-B991-4A3D-BFE7-056082C95B36}" srcOrd="0" destOrd="0" presId="urn:microsoft.com/office/officeart/2016/7/layout/BasicTimeline"/>
    <dgm:cxn modelId="{0E0233E0-31B3-443B-A7BA-2CE461768648}" type="presParOf" srcId="{B130BA63-CF77-4ECA-BF89-37BE7563B255}" destId="{4C4D1AD7-875B-4BEE-81CC-B8A78DF68A8B}" srcOrd="1" destOrd="0" presId="urn:microsoft.com/office/officeart/2016/7/layout/BasicTimeline"/>
    <dgm:cxn modelId="{71408F53-030D-44CD-9474-8C78A47ACD45}" type="presParOf" srcId="{75D032E4-FF98-4E6D-8DCE-C06A88550260}" destId="{7DBE9B3F-ABA6-4B3B-8353-28CB079B4151}" srcOrd="2" destOrd="0" presId="urn:microsoft.com/office/officeart/2016/7/layout/BasicTimeline"/>
    <dgm:cxn modelId="{C5AF3467-6CF8-4001-BFA4-2556C626805E}" type="presParOf" srcId="{75D032E4-FF98-4E6D-8DCE-C06A88550260}" destId="{29454C5D-6337-407C-B884-4F4E528D857E}" srcOrd="3" destOrd="0" presId="urn:microsoft.com/office/officeart/2016/7/layout/BasicTimeline"/>
    <dgm:cxn modelId="{0B80D5E7-8AC8-4555-B1A5-F6EB0F4D612C}" type="presParOf" srcId="{75D032E4-FF98-4E6D-8DCE-C06A88550260}" destId="{0D8360FA-A51B-45A0-8797-82EC55D4DBE1}" srcOrd="4" destOrd="0" presId="urn:microsoft.com/office/officeart/2016/7/layout/BasicTimeline"/>
    <dgm:cxn modelId="{200808F1-A5DA-4F1C-B079-EFC113F23397}" type="presParOf" srcId="{FC1F70CC-DBB3-4FEB-88D2-FD595F4772A4}" destId="{CC63D971-4D4F-4E09-AC50-0DBB4AC75982}" srcOrd="7" destOrd="0" presId="urn:microsoft.com/office/officeart/2016/7/layout/BasicTimeline"/>
    <dgm:cxn modelId="{5A650526-CFCB-4E1A-A0F5-00E5CBD97B76}" type="presParOf" srcId="{FC1F70CC-DBB3-4FEB-88D2-FD595F4772A4}" destId="{5C67D1AC-6BA3-489B-9BF5-FF6232DEC0A1}" srcOrd="8" destOrd="0" presId="urn:microsoft.com/office/officeart/2016/7/layout/BasicTimeline"/>
    <dgm:cxn modelId="{87EED18F-5893-4F0E-8939-21B48B55EDBF}" type="presParOf" srcId="{5C67D1AC-6BA3-489B-9BF5-FF6232DEC0A1}" destId="{AD2E7CD0-128B-4841-AA4E-D4EA63202D8D}" srcOrd="0" destOrd="0" presId="urn:microsoft.com/office/officeart/2016/7/layout/BasicTimeline"/>
    <dgm:cxn modelId="{4EC75E40-D256-4B7E-86D2-E85E749EF54B}" type="presParOf" srcId="{5C67D1AC-6BA3-489B-9BF5-FF6232DEC0A1}" destId="{C4665BB8-136F-4F22-A46E-B6A394192567}" srcOrd="1" destOrd="0" presId="urn:microsoft.com/office/officeart/2016/7/layout/BasicTimeline"/>
    <dgm:cxn modelId="{C73B6B0C-F2C9-4F39-9078-FC71576EA53A}" type="presParOf" srcId="{C4665BB8-136F-4F22-A46E-B6A394192567}" destId="{E9884AEA-19BD-4EB4-BDC4-91FB658046A5}" srcOrd="0" destOrd="0" presId="urn:microsoft.com/office/officeart/2016/7/layout/BasicTimeline"/>
    <dgm:cxn modelId="{74D3CD72-5624-4AAD-A9B9-B05DADD35870}" type="presParOf" srcId="{C4665BB8-136F-4F22-A46E-B6A394192567}" destId="{6A268E83-91C0-450F-BE3B-332A0F8DCABA}" srcOrd="1" destOrd="0" presId="urn:microsoft.com/office/officeart/2016/7/layout/BasicTimeline"/>
    <dgm:cxn modelId="{7030F441-1753-4D3C-92D2-800C9160050C}" type="presParOf" srcId="{5C67D1AC-6BA3-489B-9BF5-FF6232DEC0A1}" destId="{51803514-C4EA-455F-B1B6-117158F5BBE2}" srcOrd="2" destOrd="0" presId="urn:microsoft.com/office/officeart/2016/7/layout/BasicTimeline"/>
    <dgm:cxn modelId="{D5A43090-CD9E-4CFE-AA35-1B1CF3C87838}" type="presParOf" srcId="{5C67D1AC-6BA3-489B-9BF5-FF6232DEC0A1}" destId="{A21D7A0F-D07C-4199-9415-88D9D4F8C581}" srcOrd="3" destOrd="0" presId="urn:microsoft.com/office/officeart/2016/7/layout/BasicTimeline"/>
    <dgm:cxn modelId="{514F0C57-DD4C-477A-AE69-632C4FADECE6}" type="presParOf" srcId="{5C67D1AC-6BA3-489B-9BF5-FF6232DEC0A1}" destId="{8CE65D51-CCB9-4A8E-9E76-1227EACBC2DF}" srcOrd="4" destOrd="0" presId="urn:microsoft.com/office/officeart/2016/7/layout/BasicTimeline"/>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D77B29B-D910-4EFE-8C3E-6ED9374D0A0A}" type="doc">
      <dgm:prSet loTypeId="urn:microsoft.com/office/officeart/2016/7/layout/BasicTimeline" loCatId="other" qsTypeId="urn:microsoft.com/office/officeart/2005/8/quickstyle/simple1" qsCatId="simple" csTypeId="urn:microsoft.com/office/officeart/2005/8/colors/accent3_2" csCatId="accent3" phldr="1"/>
      <dgm:spPr/>
      <dgm:t>
        <a:bodyPr/>
        <a:lstStyle/>
        <a:p>
          <a:endParaRPr lang="en-US"/>
        </a:p>
      </dgm:t>
    </dgm:pt>
    <dgm:pt modelId="{6DEFC8AA-A33F-48F8-9C25-E9B2128D92CD}">
      <dgm:prSet phldrT="[Text]" phldr="0" custT="1"/>
      <dgm:spPr/>
      <dgm:t>
        <a:bodyPr/>
        <a:lstStyle/>
        <a:p>
          <a:pPr algn="ctr">
            <a:defRPr b="1"/>
          </a:pPr>
          <a:r>
            <a:rPr lang="en-US" sz="2000" b="0" spc="50" baseline="0" dirty="0">
              <a:solidFill>
                <a:schemeClr val="accent3"/>
              </a:solidFill>
              <a:latin typeface="+mj-lt"/>
            </a:rPr>
            <a:t>Through the Internship</a:t>
          </a:r>
        </a:p>
      </dgm:t>
    </dgm:pt>
    <dgm:pt modelId="{4FC1DB39-D67C-4219-80AD-A97F169B043F}" type="parTrans" cxnId="{0CF457AA-7E08-43AA-B4EA-CB4BC915031D}">
      <dgm:prSet/>
      <dgm:spPr/>
      <dgm:t>
        <a:bodyPr/>
        <a:lstStyle/>
        <a:p>
          <a:pPr algn="ctr"/>
          <a:endParaRPr lang="en-US"/>
        </a:p>
      </dgm:t>
    </dgm:pt>
    <dgm:pt modelId="{F8E8046A-2F16-4D2A-B74B-D3F0F194FE09}" type="sibTrans" cxnId="{0CF457AA-7E08-43AA-B4EA-CB4BC915031D}">
      <dgm:prSet/>
      <dgm:spPr/>
      <dgm:t>
        <a:bodyPr/>
        <a:lstStyle/>
        <a:p>
          <a:pPr algn="ctr"/>
          <a:endParaRPr lang="en-US"/>
        </a:p>
      </dgm:t>
    </dgm:pt>
    <dgm:pt modelId="{02DA89E2-C257-4D34-85AB-C9732260ABFD}">
      <dgm:prSet phldrT="[Text]"/>
      <dgm:spPr/>
      <dgm:t>
        <a:bodyPr/>
        <a:lstStyle/>
        <a:p>
          <a:pPr algn="ctr"/>
          <a:r>
            <a:rPr lang="en-US" b="1" dirty="0">
              <a:solidFill>
                <a:schemeClr val="tx1">
                  <a:lumMod val="75000"/>
                  <a:lumOff val="25000"/>
                </a:schemeClr>
              </a:solidFill>
              <a:latin typeface="+mn-lt"/>
            </a:rPr>
            <a:t>Provide</a:t>
          </a:r>
          <a:r>
            <a:rPr lang="en-US" b="0" dirty="0">
              <a:solidFill>
                <a:schemeClr val="tx1">
                  <a:lumMod val="75000"/>
                  <a:lumOff val="25000"/>
                </a:schemeClr>
              </a:solidFill>
              <a:latin typeface="+mn-lt"/>
            </a:rPr>
            <a:t> a balanced and meaningful experience in the field (appropriate assignments of clients, agency visits, case studies, case conferences, consultations, staff meetings, referrals, group experiences etc.</a:t>
          </a:r>
          <a:endParaRPr lang="en-US" b="1" dirty="0">
            <a:solidFill>
              <a:schemeClr val="tx1">
                <a:lumMod val="75000"/>
                <a:lumOff val="25000"/>
              </a:schemeClr>
            </a:solidFill>
            <a:latin typeface="+mn-lt"/>
          </a:endParaRPr>
        </a:p>
      </dgm:t>
    </dgm:pt>
    <dgm:pt modelId="{96729367-96CC-4DF6-971A-47877F4EF6D3}" type="parTrans" cxnId="{EC023D72-357E-4D03-91A5-B6E6245BD9BE}">
      <dgm:prSet/>
      <dgm:spPr/>
      <dgm:t>
        <a:bodyPr/>
        <a:lstStyle/>
        <a:p>
          <a:pPr algn="ctr"/>
          <a:endParaRPr lang="en-US"/>
        </a:p>
      </dgm:t>
    </dgm:pt>
    <dgm:pt modelId="{693C94AC-90AC-4B6B-8CFD-AA0505DB8FF5}" type="sibTrans" cxnId="{EC023D72-357E-4D03-91A5-B6E6245BD9BE}">
      <dgm:prSet/>
      <dgm:spPr/>
      <dgm:t>
        <a:bodyPr/>
        <a:lstStyle/>
        <a:p>
          <a:pPr algn="ctr"/>
          <a:endParaRPr lang="en-US"/>
        </a:p>
      </dgm:t>
    </dgm:pt>
    <dgm:pt modelId="{A9B92956-8BD0-4360-A408-00C389D8388D}">
      <dgm:prSet phldrT="[Text]"/>
      <dgm:spPr/>
      <dgm:t>
        <a:bodyPr/>
        <a:lstStyle/>
        <a:p>
          <a:pPr algn="ctr"/>
          <a:r>
            <a:rPr lang="en-US" b="1" dirty="0">
              <a:solidFill>
                <a:schemeClr val="tx1">
                  <a:lumMod val="75000"/>
                  <a:lumOff val="25000"/>
                </a:schemeClr>
              </a:solidFill>
              <a:latin typeface="+mn-lt"/>
            </a:rPr>
            <a:t>Utilize</a:t>
          </a:r>
          <a:r>
            <a:rPr lang="en-US" b="0" dirty="0">
              <a:solidFill>
                <a:schemeClr val="tx1">
                  <a:lumMod val="75000"/>
                  <a:lumOff val="25000"/>
                </a:schemeClr>
              </a:solidFill>
              <a:latin typeface="+mn-lt"/>
            </a:rPr>
            <a:t> the BYU School of Social Work Field Manual (available online) and make certain that each student experiences the full range of educational objectives</a:t>
          </a:r>
          <a:endParaRPr lang="en-US" b="1" dirty="0">
            <a:solidFill>
              <a:schemeClr val="tx1">
                <a:lumMod val="75000"/>
                <a:lumOff val="25000"/>
              </a:schemeClr>
            </a:solidFill>
            <a:latin typeface="+mn-lt"/>
          </a:endParaRPr>
        </a:p>
      </dgm:t>
    </dgm:pt>
    <dgm:pt modelId="{E3736FF0-A3FF-4E67-819C-51D45B6CBA87}" type="parTrans" cxnId="{3CE10966-6ADA-480D-BDE3-15143B24C585}">
      <dgm:prSet/>
      <dgm:spPr/>
      <dgm:t>
        <a:bodyPr/>
        <a:lstStyle/>
        <a:p>
          <a:pPr algn="ctr"/>
          <a:endParaRPr lang="en-US"/>
        </a:p>
      </dgm:t>
    </dgm:pt>
    <dgm:pt modelId="{1F3A30F7-CCCA-457A-A159-2EDA071DA81F}" type="sibTrans" cxnId="{3CE10966-6ADA-480D-BDE3-15143B24C585}">
      <dgm:prSet/>
      <dgm:spPr/>
      <dgm:t>
        <a:bodyPr/>
        <a:lstStyle/>
        <a:p>
          <a:pPr algn="ctr"/>
          <a:endParaRPr lang="en-US"/>
        </a:p>
      </dgm:t>
    </dgm:pt>
    <dgm:pt modelId="{142BFE46-22E8-4F99-8DF5-0A21AEB1B949}">
      <dgm:prSet phldrT="[Text]" phldr="0" custT="1"/>
      <dgm:spPr/>
      <dgm:t>
        <a:bodyPr/>
        <a:lstStyle/>
        <a:p>
          <a:pPr algn="ctr">
            <a:defRPr b="1"/>
          </a:pPr>
          <a:endParaRPr lang="en-US" sz="2000" b="0" dirty="0">
            <a:solidFill>
              <a:schemeClr val="accent3"/>
            </a:solidFill>
            <a:latin typeface="+mj-lt"/>
          </a:endParaRPr>
        </a:p>
      </dgm:t>
    </dgm:pt>
    <dgm:pt modelId="{D949A27D-030D-4E30-8E3A-7C8A421244C3}" type="parTrans" cxnId="{95DA92B8-3129-4385-8113-97C1B03AED1A}">
      <dgm:prSet/>
      <dgm:spPr/>
      <dgm:t>
        <a:bodyPr/>
        <a:lstStyle/>
        <a:p>
          <a:pPr algn="ctr"/>
          <a:endParaRPr lang="en-US"/>
        </a:p>
      </dgm:t>
    </dgm:pt>
    <dgm:pt modelId="{F5321377-0866-4CE1-92D6-060EB78CAD7D}" type="sibTrans" cxnId="{95DA92B8-3129-4385-8113-97C1B03AED1A}">
      <dgm:prSet/>
      <dgm:spPr/>
      <dgm:t>
        <a:bodyPr/>
        <a:lstStyle/>
        <a:p>
          <a:pPr algn="ctr"/>
          <a:endParaRPr lang="en-US"/>
        </a:p>
      </dgm:t>
    </dgm:pt>
    <dgm:pt modelId="{772CED33-5D06-41ED-899A-1C1E881574F3}">
      <dgm:prSet phldrT="[Text]"/>
      <dgm:spPr/>
      <dgm:t>
        <a:bodyPr/>
        <a:lstStyle/>
        <a:p>
          <a:pPr algn="ctr"/>
          <a:r>
            <a:rPr lang="en-US" b="1" dirty="0">
              <a:solidFill>
                <a:schemeClr val="tx1">
                  <a:lumMod val="75000"/>
                  <a:lumOff val="25000"/>
                </a:schemeClr>
              </a:solidFill>
              <a:latin typeface="+mn-lt"/>
            </a:rPr>
            <a:t>Design</a:t>
          </a:r>
          <a:r>
            <a:rPr lang="en-US" b="0" dirty="0">
              <a:solidFill>
                <a:schemeClr val="tx1">
                  <a:lumMod val="75000"/>
                  <a:lumOff val="25000"/>
                </a:schemeClr>
              </a:solidFill>
              <a:latin typeface="+mn-lt"/>
            </a:rPr>
            <a:t> intern experiences for: </a:t>
          </a:r>
          <a:r>
            <a:rPr lang="en-US" b="0" dirty="0" err="1">
              <a:solidFill>
                <a:schemeClr val="tx1">
                  <a:lumMod val="75000"/>
                  <a:lumOff val="25000"/>
                </a:schemeClr>
              </a:solidFill>
              <a:latin typeface="+mn-lt"/>
            </a:rPr>
            <a:t>Sp</a:t>
          </a:r>
          <a:r>
            <a:rPr lang="en-US" b="0" dirty="0">
              <a:solidFill>
                <a:schemeClr val="tx1">
                  <a:lumMod val="75000"/>
                  <a:lumOff val="25000"/>
                </a:schemeClr>
              </a:solidFill>
              <a:latin typeface="+mn-lt"/>
            </a:rPr>
            <a:t>/Sum- generalist student working with a variety of client systems and problems; F/W- second year specialized (clinical) practice student with a variety of client systems and problems</a:t>
          </a:r>
          <a:endParaRPr lang="en-US" b="1" dirty="0">
            <a:solidFill>
              <a:schemeClr val="tx1">
                <a:lumMod val="75000"/>
                <a:lumOff val="25000"/>
              </a:schemeClr>
            </a:solidFill>
            <a:latin typeface="+mn-lt"/>
          </a:endParaRPr>
        </a:p>
      </dgm:t>
      <dgm:extLst>
        <a:ext uri="{E40237B7-FDA0-4F09-8148-C483321AD2D9}">
          <dgm14:cNvPr xmlns:dgm14="http://schemas.microsoft.com/office/drawing/2010/diagram" id="0" name="" descr="timeline&#10;"/>
        </a:ext>
      </dgm:extLst>
    </dgm:pt>
    <dgm:pt modelId="{AC599F2F-1DF8-4885-85B8-E16E90411785}" type="parTrans" cxnId="{8305AF8C-54EC-4B12-BDA8-D383DDF6CD01}">
      <dgm:prSet/>
      <dgm:spPr/>
      <dgm:t>
        <a:bodyPr/>
        <a:lstStyle/>
        <a:p>
          <a:pPr algn="ctr"/>
          <a:endParaRPr lang="en-US"/>
        </a:p>
      </dgm:t>
    </dgm:pt>
    <dgm:pt modelId="{7783719F-0078-4B61-8A69-AE9DA37AC7A6}" type="sibTrans" cxnId="{8305AF8C-54EC-4B12-BDA8-D383DDF6CD01}">
      <dgm:prSet/>
      <dgm:spPr/>
      <dgm:t>
        <a:bodyPr/>
        <a:lstStyle/>
        <a:p>
          <a:pPr algn="ctr"/>
          <a:endParaRPr lang="en-US"/>
        </a:p>
      </dgm:t>
    </dgm:pt>
    <dgm:pt modelId="{15DB21DE-F4F8-4FED-81FF-F3BE0BB45A33}">
      <dgm:prSet phldrT="[Text]" custT="1"/>
      <dgm:spPr/>
      <dgm:t>
        <a:bodyPr/>
        <a:lstStyle/>
        <a:p>
          <a:pPr algn="ctr">
            <a:defRPr b="1"/>
          </a:pPr>
          <a:endParaRPr lang="en-US" sz="2000" b="0" dirty="0">
            <a:solidFill>
              <a:schemeClr val="accent3"/>
            </a:solidFill>
            <a:latin typeface="+mj-lt"/>
          </a:endParaRPr>
        </a:p>
      </dgm:t>
    </dgm:pt>
    <dgm:pt modelId="{29102CB0-9922-4672-BBB9-E280C2C99895}" type="parTrans" cxnId="{47424CDF-B7EE-48E6-BFB5-DC5E6C261E1A}">
      <dgm:prSet/>
      <dgm:spPr/>
      <dgm:t>
        <a:bodyPr/>
        <a:lstStyle/>
        <a:p>
          <a:pPr algn="ctr"/>
          <a:endParaRPr lang="en-US"/>
        </a:p>
      </dgm:t>
    </dgm:pt>
    <dgm:pt modelId="{6191C929-3126-437D-A135-291F940756D6}" type="sibTrans" cxnId="{47424CDF-B7EE-48E6-BFB5-DC5E6C261E1A}">
      <dgm:prSet/>
      <dgm:spPr/>
      <dgm:t>
        <a:bodyPr/>
        <a:lstStyle/>
        <a:p>
          <a:pPr algn="ctr"/>
          <a:endParaRPr lang="en-US"/>
        </a:p>
      </dgm:t>
    </dgm:pt>
    <dgm:pt modelId="{255E94EE-01DA-4635-9511-88957B880A97}">
      <dgm:prSet phldrT="[Text]"/>
      <dgm:spPr/>
      <dgm:t>
        <a:bodyPr/>
        <a:lstStyle/>
        <a:p>
          <a:pPr algn="ctr"/>
          <a:r>
            <a:rPr lang="en-US" b="1" dirty="0">
              <a:solidFill>
                <a:schemeClr val="tx1">
                  <a:lumMod val="75000"/>
                  <a:lumOff val="25000"/>
                </a:schemeClr>
              </a:solidFill>
              <a:latin typeface="+mn-lt"/>
            </a:rPr>
            <a:t>Assign</a:t>
          </a:r>
          <a:r>
            <a:rPr lang="en-US" b="0" dirty="0">
              <a:solidFill>
                <a:schemeClr val="tx1">
                  <a:lumMod val="75000"/>
                  <a:lumOff val="25000"/>
                </a:schemeClr>
              </a:solidFill>
              <a:latin typeface="+mn-lt"/>
            </a:rPr>
            <a:t> clients and cases after carefully considering the knowledge, values, skills, and processes demonstrated by the student at a given point in time</a:t>
          </a:r>
          <a:endParaRPr lang="en-US" b="1" dirty="0">
            <a:solidFill>
              <a:schemeClr val="tx1">
                <a:lumMod val="75000"/>
                <a:lumOff val="25000"/>
              </a:schemeClr>
            </a:solidFill>
          </a:endParaRPr>
        </a:p>
      </dgm:t>
    </dgm:pt>
    <dgm:pt modelId="{078ADD25-49A1-4E85-B1A6-FE012D69C482}" type="parTrans" cxnId="{39435278-4642-46D3-8766-1841B0871C20}">
      <dgm:prSet/>
      <dgm:spPr/>
      <dgm:t>
        <a:bodyPr/>
        <a:lstStyle/>
        <a:p>
          <a:pPr algn="ctr"/>
          <a:endParaRPr lang="en-US"/>
        </a:p>
      </dgm:t>
    </dgm:pt>
    <dgm:pt modelId="{3A158F0E-0A89-42B3-AD34-CA5A7EC3E9FC}" type="sibTrans" cxnId="{39435278-4642-46D3-8766-1841B0871C20}">
      <dgm:prSet/>
      <dgm:spPr/>
      <dgm:t>
        <a:bodyPr/>
        <a:lstStyle/>
        <a:p>
          <a:pPr algn="ctr"/>
          <a:endParaRPr lang="en-US"/>
        </a:p>
      </dgm:t>
    </dgm:pt>
    <dgm:pt modelId="{44980233-1168-4855-B00C-BA4FD244E902}">
      <dgm:prSet phldrT="[Text]"/>
      <dgm:spPr/>
      <dgm:t>
        <a:bodyPr/>
        <a:lstStyle/>
        <a:p>
          <a:pPr algn="ctr"/>
          <a:r>
            <a:rPr lang="en-US" b="1" dirty="0">
              <a:solidFill>
                <a:schemeClr val="tx1">
                  <a:lumMod val="75000"/>
                  <a:lumOff val="25000"/>
                </a:schemeClr>
              </a:solidFill>
              <a:latin typeface="+mn-lt"/>
            </a:rPr>
            <a:t>Provide </a:t>
          </a:r>
          <a:r>
            <a:rPr lang="en-US" b="0" dirty="0">
              <a:solidFill>
                <a:schemeClr val="tx1">
                  <a:lumMod val="75000"/>
                  <a:lumOff val="25000"/>
                </a:schemeClr>
              </a:solidFill>
              <a:latin typeface="+mn-lt"/>
            </a:rPr>
            <a:t>opportunities for the students to work with diversity and difference in practice and assist him/her in understanding culturally appropriate and relevant dynamics and intervention strategies and techniques</a:t>
          </a:r>
          <a:endParaRPr lang="en-US" b="1" dirty="0">
            <a:solidFill>
              <a:schemeClr val="tx1">
                <a:lumMod val="75000"/>
                <a:lumOff val="25000"/>
              </a:schemeClr>
            </a:solidFill>
            <a:latin typeface="+mn-lt"/>
          </a:endParaRPr>
        </a:p>
      </dgm:t>
    </dgm:pt>
    <dgm:pt modelId="{10A65D6A-28CD-4D7B-AD93-5413ADC4D398}" type="parTrans" cxnId="{7EE6E9AB-9AE7-4F56-9641-9800327DB08E}">
      <dgm:prSet/>
      <dgm:spPr/>
      <dgm:t>
        <a:bodyPr/>
        <a:lstStyle/>
        <a:p>
          <a:pPr algn="ctr"/>
          <a:endParaRPr lang="en-US"/>
        </a:p>
      </dgm:t>
    </dgm:pt>
    <dgm:pt modelId="{C0B61202-E717-4847-A16F-D62AF65C691A}" type="sibTrans" cxnId="{7EE6E9AB-9AE7-4F56-9641-9800327DB08E}">
      <dgm:prSet/>
      <dgm:spPr/>
      <dgm:t>
        <a:bodyPr/>
        <a:lstStyle/>
        <a:p>
          <a:pPr algn="ctr"/>
          <a:endParaRPr lang="en-US"/>
        </a:p>
      </dgm:t>
    </dgm:pt>
    <dgm:pt modelId="{B62CEF4A-E24A-432D-BAFC-3641989EEEF2}">
      <dgm:prSet phldrT="[Text]" custT="1"/>
      <dgm:spPr/>
      <dgm:t>
        <a:bodyPr/>
        <a:lstStyle/>
        <a:p>
          <a:pPr algn="ctr">
            <a:defRPr b="1"/>
          </a:pPr>
          <a:endParaRPr lang="en-US" sz="2000" b="0" dirty="0">
            <a:solidFill>
              <a:schemeClr val="accent3"/>
            </a:solidFill>
            <a:latin typeface="+mj-lt"/>
          </a:endParaRPr>
        </a:p>
      </dgm:t>
    </dgm:pt>
    <dgm:pt modelId="{16D0036F-191A-4B2C-8D3C-E4E7749EF553}" type="parTrans" cxnId="{1BFB39BC-BF20-4D6E-A65E-5BCB91F1182D}">
      <dgm:prSet/>
      <dgm:spPr/>
      <dgm:t>
        <a:bodyPr/>
        <a:lstStyle/>
        <a:p>
          <a:pPr algn="ctr"/>
          <a:endParaRPr lang="en-US"/>
        </a:p>
      </dgm:t>
    </dgm:pt>
    <dgm:pt modelId="{2ED27055-3EC8-4DB9-A5EB-85E32B37DBD0}" type="sibTrans" cxnId="{1BFB39BC-BF20-4D6E-A65E-5BCB91F1182D}">
      <dgm:prSet/>
      <dgm:spPr/>
      <dgm:t>
        <a:bodyPr/>
        <a:lstStyle/>
        <a:p>
          <a:pPr algn="ctr"/>
          <a:endParaRPr lang="en-US"/>
        </a:p>
      </dgm:t>
    </dgm:pt>
    <dgm:pt modelId="{1752C35D-091D-42C9-97A4-7263EAD0C8DF}">
      <dgm:prSet phldrT="[Text]" phldr="0" custT="1"/>
      <dgm:spPr/>
      <dgm:t>
        <a:bodyPr/>
        <a:lstStyle/>
        <a:p>
          <a:pPr algn="ctr">
            <a:defRPr b="1"/>
          </a:pPr>
          <a:endParaRPr lang="en-US" sz="2000" b="0" dirty="0">
            <a:solidFill>
              <a:schemeClr val="accent3"/>
            </a:solidFill>
            <a:latin typeface="+mj-lt"/>
          </a:endParaRPr>
        </a:p>
      </dgm:t>
    </dgm:pt>
    <dgm:pt modelId="{6E749565-A811-46F6-9583-60953F4A2804}" type="sibTrans" cxnId="{36E29CFB-BEC5-4A00-BAD3-CABA88CAA79C}">
      <dgm:prSet/>
      <dgm:spPr/>
      <dgm:t>
        <a:bodyPr/>
        <a:lstStyle/>
        <a:p>
          <a:pPr algn="ctr"/>
          <a:endParaRPr lang="en-US"/>
        </a:p>
      </dgm:t>
    </dgm:pt>
    <dgm:pt modelId="{007A489C-02EA-497A-B2E3-DE199CC6A6AF}" type="parTrans" cxnId="{36E29CFB-BEC5-4A00-BAD3-CABA88CAA79C}">
      <dgm:prSet/>
      <dgm:spPr/>
      <dgm:t>
        <a:bodyPr/>
        <a:lstStyle/>
        <a:p>
          <a:pPr algn="ctr"/>
          <a:endParaRPr lang="en-US"/>
        </a:p>
      </dgm:t>
    </dgm:pt>
    <dgm:pt modelId="{5FEC15BB-99AD-4B05-B8A4-D495102E65AF}" type="pres">
      <dgm:prSet presAssocID="{7D77B29B-D910-4EFE-8C3E-6ED9374D0A0A}" presName="root" presStyleCnt="0">
        <dgm:presLayoutVars>
          <dgm:chMax/>
          <dgm:chPref/>
          <dgm:animLvl val="lvl"/>
        </dgm:presLayoutVars>
      </dgm:prSet>
      <dgm:spPr/>
    </dgm:pt>
    <dgm:pt modelId="{622AE48D-DC22-4466-870D-3DE2469321A1}" type="pres">
      <dgm:prSet presAssocID="{7D77B29B-D910-4EFE-8C3E-6ED9374D0A0A}" presName="divider" presStyleLbl="fgAccFollowNode1" presStyleIdx="0" presStyleCnt="1"/>
      <dgm:spPr>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tailEnd type="triangle" w="lg" len="lg"/>
        </a:ln>
        <a:effectLst/>
      </dgm:spPr>
    </dgm:pt>
    <dgm:pt modelId="{FC1F70CC-DBB3-4FEB-88D2-FD595F4772A4}" type="pres">
      <dgm:prSet presAssocID="{7D77B29B-D910-4EFE-8C3E-6ED9374D0A0A}" presName="nodes" presStyleCnt="0">
        <dgm:presLayoutVars>
          <dgm:chMax/>
          <dgm:chPref/>
          <dgm:animLvl val="lvl"/>
        </dgm:presLayoutVars>
      </dgm:prSet>
      <dgm:spPr/>
    </dgm:pt>
    <dgm:pt modelId="{5EB29EE4-E672-42FE-B784-939302E117E4}" type="pres">
      <dgm:prSet presAssocID="{6DEFC8AA-A33F-48F8-9C25-E9B2128D92CD}" presName="composite" presStyleCnt="0"/>
      <dgm:spPr/>
    </dgm:pt>
    <dgm:pt modelId="{EC47C319-F262-452D-A3AA-636B0CDD3083}" type="pres">
      <dgm:prSet presAssocID="{6DEFC8AA-A33F-48F8-9C25-E9B2128D92CD}" presName="L1TextContainer" presStyleLbl="revTx" presStyleIdx="0" presStyleCnt="5">
        <dgm:presLayoutVars>
          <dgm:chMax val="1"/>
          <dgm:chPref val="1"/>
          <dgm:bulletEnabled val="1"/>
        </dgm:presLayoutVars>
      </dgm:prSet>
      <dgm:spPr/>
    </dgm:pt>
    <dgm:pt modelId="{6D591BD4-A6B3-44F5-89AA-1412468CD1DF}" type="pres">
      <dgm:prSet presAssocID="{6DEFC8AA-A33F-48F8-9C25-E9B2128D92CD}" presName="L2TextContainerWrapper" presStyleCnt="0">
        <dgm:presLayoutVars>
          <dgm:chMax val="0"/>
          <dgm:chPref val="0"/>
          <dgm:bulletEnabled val="1"/>
        </dgm:presLayoutVars>
      </dgm:prSet>
      <dgm:spPr/>
    </dgm:pt>
    <dgm:pt modelId="{699D6E05-2110-40CF-A9E1-513C5874F142}" type="pres">
      <dgm:prSet presAssocID="{6DEFC8AA-A33F-48F8-9C25-E9B2128D92CD}" presName="L2TextContainer" presStyleLbl="bgAcc1" presStyleIdx="0" presStyleCnt="5"/>
      <dgm:spPr/>
    </dgm:pt>
    <dgm:pt modelId="{5F7216E5-CBB6-4F0D-AEC0-502B264EB261}" type="pres">
      <dgm:prSet presAssocID="{6DEFC8AA-A33F-48F8-9C25-E9B2128D92CD}" presName="FlexibleEmptyPlaceHolder" presStyleCnt="0"/>
      <dgm:spPr/>
    </dgm:pt>
    <dgm:pt modelId="{84F43E91-3923-4169-8319-03B48B626FF2}" type="pres">
      <dgm:prSet presAssocID="{6DEFC8AA-A33F-48F8-9C25-E9B2128D92CD}" presName="ConnectLine" presStyleLbl="sibTrans1D1" presStyleIdx="0" presStyleCnt="5"/>
      <dgm:spPr>
        <a:noFill/>
        <a:ln w="6350" cap="flat" cmpd="sng" algn="ctr">
          <a:solidFill>
            <a:schemeClr val="accent3">
              <a:hueOff val="0"/>
              <a:satOff val="0"/>
              <a:lumOff val="0"/>
              <a:alphaOff val="0"/>
            </a:schemeClr>
          </a:solidFill>
          <a:prstDash val="dash"/>
          <a:miter lim="800000"/>
        </a:ln>
        <a:effectLst/>
      </dgm:spPr>
    </dgm:pt>
    <dgm:pt modelId="{3A873ED9-D53F-460D-B163-AFB5B4D10D91}" type="pres">
      <dgm:prSet presAssocID="{6DEFC8AA-A33F-48F8-9C25-E9B2128D92CD}" presName="ConnectorPoint" presStyleLbl="alignNode1" presStyleIdx="0" presStyleCnt="5"/>
      <dgm:spPr/>
    </dgm:pt>
    <dgm:pt modelId="{483A2AE2-D88B-4241-8D3B-02042E557401}" type="pres">
      <dgm:prSet presAssocID="{6DEFC8AA-A33F-48F8-9C25-E9B2128D92CD}" presName="EmptyPlaceHolder" presStyleCnt="0"/>
      <dgm:spPr/>
    </dgm:pt>
    <dgm:pt modelId="{33DB8C7D-0E2D-4DC6-BBED-1A25F10E3744}" type="pres">
      <dgm:prSet presAssocID="{F8E8046A-2F16-4D2A-B74B-D3F0F194FE09}" presName="spaceBetweenRectangles" presStyleCnt="0"/>
      <dgm:spPr/>
    </dgm:pt>
    <dgm:pt modelId="{1A98146C-9120-4645-8CE0-FFC5DFDDB0AF}" type="pres">
      <dgm:prSet presAssocID="{1752C35D-091D-42C9-97A4-7263EAD0C8DF}" presName="composite" presStyleCnt="0"/>
      <dgm:spPr/>
    </dgm:pt>
    <dgm:pt modelId="{E044750E-96CA-4C29-9512-B1C3E4ADB4BB}" type="pres">
      <dgm:prSet presAssocID="{1752C35D-091D-42C9-97A4-7263EAD0C8DF}" presName="L1TextContainer" presStyleLbl="revTx" presStyleIdx="1" presStyleCnt="5">
        <dgm:presLayoutVars>
          <dgm:chMax val="1"/>
          <dgm:chPref val="1"/>
          <dgm:bulletEnabled val="1"/>
        </dgm:presLayoutVars>
      </dgm:prSet>
      <dgm:spPr/>
    </dgm:pt>
    <dgm:pt modelId="{DDA9C62A-DEC6-4A3C-B9DE-21578D9C04C0}" type="pres">
      <dgm:prSet presAssocID="{1752C35D-091D-42C9-97A4-7263EAD0C8DF}" presName="L2TextContainerWrapper" presStyleCnt="0">
        <dgm:presLayoutVars>
          <dgm:chMax val="0"/>
          <dgm:chPref val="0"/>
          <dgm:bulletEnabled val="1"/>
        </dgm:presLayoutVars>
      </dgm:prSet>
      <dgm:spPr/>
    </dgm:pt>
    <dgm:pt modelId="{20A526D0-1FBE-4878-A446-4CDCC2332BDC}" type="pres">
      <dgm:prSet presAssocID="{1752C35D-091D-42C9-97A4-7263EAD0C8DF}" presName="L2TextContainer" presStyleLbl="bgAcc1" presStyleIdx="1" presStyleCnt="5"/>
      <dgm:spPr/>
    </dgm:pt>
    <dgm:pt modelId="{6E332D9F-6BC8-41CF-8D10-1ED4CE825E43}" type="pres">
      <dgm:prSet presAssocID="{1752C35D-091D-42C9-97A4-7263EAD0C8DF}" presName="FlexibleEmptyPlaceHolder" presStyleCnt="0"/>
      <dgm:spPr/>
    </dgm:pt>
    <dgm:pt modelId="{74DD07D9-086A-4268-AEC7-CC59B0882A52}" type="pres">
      <dgm:prSet presAssocID="{1752C35D-091D-42C9-97A4-7263EAD0C8DF}" presName="ConnectLine" presStyleLbl="sibTrans1D1" presStyleIdx="1" presStyleCnt="5"/>
      <dgm:spPr>
        <a:noFill/>
        <a:ln w="6350" cap="flat" cmpd="sng" algn="ctr">
          <a:solidFill>
            <a:schemeClr val="accent3">
              <a:hueOff val="0"/>
              <a:satOff val="0"/>
              <a:lumOff val="0"/>
              <a:alphaOff val="0"/>
            </a:schemeClr>
          </a:solidFill>
          <a:prstDash val="dash"/>
          <a:miter lim="800000"/>
        </a:ln>
        <a:effectLst/>
      </dgm:spPr>
    </dgm:pt>
    <dgm:pt modelId="{64A8AA80-97FE-4E36-94C1-F7E0B5ADE12B}" type="pres">
      <dgm:prSet presAssocID="{1752C35D-091D-42C9-97A4-7263EAD0C8DF}" presName="ConnectorPoint" presStyleLbl="alignNode1" presStyleIdx="1" presStyleCnt="5"/>
      <dgm:spPr/>
    </dgm:pt>
    <dgm:pt modelId="{3ED59300-3910-4EE4-94CB-2DADC8C66731}" type="pres">
      <dgm:prSet presAssocID="{1752C35D-091D-42C9-97A4-7263EAD0C8DF}" presName="EmptyPlaceHolder" presStyleCnt="0"/>
      <dgm:spPr/>
    </dgm:pt>
    <dgm:pt modelId="{B00BB0D2-F378-47A8-AE5C-1AE0953469E0}" type="pres">
      <dgm:prSet presAssocID="{6E749565-A811-46F6-9583-60953F4A2804}" presName="spaceBetweenRectangles" presStyleCnt="0"/>
      <dgm:spPr/>
    </dgm:pt>
    <dgm:pt modelId="{3D0FEA26-D4A4-48EE-847B-F03F7F7FD4B3}" type="pres">
      <dgm:prSet presAssocID="{142BFE46-22E8-4F99-8DF5-0A21AEB1B949}" presName="composite" presStyleCnt="0"/>
      <dgm:spPr/>
    </dgm:pt>
    <dgm:pt modelId="{9764142D-4C07-4C97-9BC9-08965C012893}" type="pres">
      <dgm:prSet presAssocID="{142BFE46-22E8-4F99-8DF5-0A21AEB1B949}" presName="L1TextContainer" presStyleLbl="revTx" presStyleIdx="2" presStyleCnt="5">
        <dgm:presLayoutVars>
          <dgm:chMax val="1"/>
          <dgm:chPref val="1"/>
          <dgm:bulletEnabled val="1"/>
        </dgm:presLayoutVars>
      </dgm:prSet>
      <dgm:spPr/>
    </dgm:pt>
    <dgm:pt modelId="{98C09A55-453F-4B49-BB17-D30748B0DE63}" type="pres">
      <dgm:prSet presAssocID="{142BFE46-22E8-4F99-8DF5-0A21AEB1B949}" presName="L2TextContainerWrapper" presStyleCnt="0">
        <dgm:presLayoutVars>
          <dgm:chMax val="0"/>
          <dgm:chPref val="0"/>
          <dgm:bulletEnabled val="1"/>
        </dgm:presLayoutVars>
      </dgm:prSet>
      <dgm:spPr/>
    </dgm:pt>
    <dgm:pt modelId="{9914EC5E-8C6B-4E85-9079-C937166C602B}" type="pres">
      <dgm:prSet presAssocID="{142BFE46-22E8-4F99-8DF5-0A21AEB1B949}" presName="L2TextContainer" presStyleLbl="bgAcc1" presStyleIdx="2" presStyleCnt="5"/>
      <dgm:spPr/>
    </dgm:pt>
    <dgm:pt modelId="{DD2E4185-D338-4ACA-A0A9-147F320E4D43}" type="pres">
      <dgm:prSet presAssocID="{142BFE46-22E8-4F99-8DF5-0A21AEB1B949}" presName="FlexibleEmptyPlaceHolder" presStyleCnt="0"/>
      <dgm:spPr/>
    </dgm:pt>
    <dgm:pt modelId="{93228E8D-1806-4719-983B-ED76A566A033}" type="pres">
      <dgm:prSet presAssocID="{142BFE46-22E8-4F99-8DF5-0A21AEB1B949}" presName="ConnectLine" presStyleLbl="sibTrans1D1" presStyleIdx="2" presStyleCnt="5"/>
      <dgm:spPr>
        <a:noFill/>
        <a:ln w="6350" cap="flat" cmpd="sng" algn="ctr">
          <a:solidFill>
            <a:schemeClr val="accent3">
              <a:hueOff val="0"/>
              <a:satOff val="0"/>
              <a:lumOff val="0"/>
              <a:alphaOff val="0"/>
            </a:schemeClr>
          </a:solidFill>
          <a:prstDash val="dash"/>
          <a:miter lim="800000"/>
        </a:ln>
        <a:effectLst/>
      </dgm:spPr>
    </dgm:pt>
    <dgm:pt modelId="{5233E8C4-4B59-4A37-AB4C-F36F06D30F57}" type="pres">
      <dgm:prSet presAssocID="{142BFE46-22E8-4F99-8DF5-0A21AEB1B949}" presName="ConnectorPoint" presStyleLbl="alignNode1" presStyleIdx="2" presStyleCnt="5"/>
      <dgm:spPr/>
    </dgm:pt>
    <dgm:pt modelId="{AE807788-AE95-4A3C-A097-DE90C0235BDA}" type="pres">
      <dgm:prSet presAssocID="{142BFE46-22E8-4F99-8DF5-0A21AEB1B949}" presName="EmptyPlaceHolder" presStyleCnt="0"/>
      <dgm:spPr/>
    </dgm:pt>
    <dgm:pt modelId="{DD6BE96D-DE53-4F54-8953-D379CCCE08EC}" type="pres">
      <dgm:prSet presAssocID="{F5321377-0866-4CE1-92D6-060EB78CAD7D}" presName="spaceBetweenRectangles" presStyleCnt="0"/>
      <dgm:spPr/>
    </dgm:pt>
    <dgm:pt modelId="{75D032E4-FF98-4E6D-8DCE-C06A88550260}" type="pres">
      <dgm:prSet presAssocID="{15DB21DE-F4F8-4FED-81FF-F3BE0BB45A33}" presName="composite" presStyleCnt="0"/>
      <dgm:spPr/>
    </dgm:pt>
    <dgm:pt modelId="{0039D91E-294E-443D-BDE1-27E40078FEF9}" type="pres">
      <dgm:prSet presAssocID="{15DB21DE-F4F8-4FED-81FF-F3BE0BB45A33}" presName="L1TextContainer" presStyleLbl="revTx" presStyleIdx="3" presStyleCnt="5">
        <dgm:presLayoutVars>
          <dgm:chMax val="1"/>
          <dgm:chPref val="1"/>
          <dgm:bulletEnabled val="1"/>
        </dgm:presLayoutVars>
      </dgm:prSet>
      <dgm:spPr/>
    </dgm:pt>
    <dgm:pt modelId="{B130BA63-CF77-4ECA-BF89-37BE7563B255}" type="pres">
      <dgm:prSet presAssocID="{15DB21DE-F4F8-4FED-81FF-F3BE0BB45A33}" presName="L2TextContainerWrapper" presStyleCnt="0">
        <dgm:presLayoutVars>
          <dgm:chMax val="0"/>
          <dgm:chPref val="0"/>
          <dgm:bulletEnabled val="1"/>
        </dgm:presLayoutVars>
      </dgm:prSet>
      <dgm:spPr/>
    </dgm:pt>
    <dgm:pt modelId="{325D28DB-B991-4A3D-BFE7-056082C95B36}" type="pres">
      <dgm:prSet presAssocID="{15DB21DE-F4F8-4FED-81FF-F3BE0BB45A33}" presName="L2TextContainer" presStyleLbl="bgAcc1" presStyleIdx="3" presStyleCnt="5"/>
      <dgm:spPr/>
    </dgm:pt>
    <dgm:pt modelId="{4C4D1AD7-875B-4BEE-81CC-B8A78DF68A8B}" type="pres">
      <dgm:prSet presAssocID="{15DB21DE-F4F8-4FED-81FF-F3BE0BB45A33}" presName="FlexibleEmptyPlaceHolder" presStyleCnt="0"/>
      <dgm:spPr/>
    </dgm:pt>
    <dgm:pt modelId="{7DBE9B3F-ABA6-4B3B-8353-28CB079B4151}" type="pres">
      <dgm:prSet presAssocID="{15DB21DE-F4F8-4FED-81FF-F3BE0BB45A33}" presName="ConnectLine" presStyleLbl="sibTrans1D1" presStyleIdx="3" presStyleCnt="5"/>
      <dgm:spPr>
        <a:noFill/>
        <a:ln w="6350" cap="flat" cmpd="sng" algn="ctr">
          <a:solidFill>
            <a:schemeClr val="accent3">
              <a:hueOff val="0"/>
              <a:satOff val="0"/>
              <a:lumOff val="0"/>
              <a:alphaOff val="0"/>
            </a:schemeClr>
          </a:solidFill>
          <a:prstDash val="dash"/>
          <a:miter lim="800000"/>
        </a:ln>
        <a:effectLst/>
      </dgm:spPr>
    </dgm:pt>
    <dgm:pt modelId="{29454C5D-6337-407C-B884-4F4E528D857E}" type="pres">
      <dgm:prSet presAssocID="{15DB21DE-F4F8-4FED-81FF-F3BE0BB45A33}" presName="ConnectorPoint" presStyleLbl="alignNode1" presStyleIdx="3" presStyleCnt="5"/>
      <dgm:spPr/>
    </dgm:pt>
    <dgm:pt modelId="{0D8360FA-A51B-45A0-8797-82EC55D4DBE1}" type="pres">
      <dgm:prSet presAssocID="{15DB21DE-F4F8-4FED-81FF-F3BE0BB45A33}" presName="EmptyPlaceHolder" presStyleCnt="0"/>
      <dgm:spPr/>
    </dgm:pt>
    <dgm:pt modelId="{CC63D971-4D4F-4E09-AC50-0DBB4AC75982}" type="pres">
      <dgm:prSet presAssocID="{6191C929-3126-437D-A135-291F940756D6}" presName="spaceBetweenRectangles" presStyleCnt="0"/>
      <dgm:spPr/>
    </dgm:pt>
    <dgm:pt modelId="{5C67D1AC-6BA3-489B-9BF5-FF6232DEC0A1}" type="pres">
      <dgm:prSet presAssocID="{B62CEF4A-E24A-432D-BAFC-3641989EEEF2}" presName="composite" presStyleCnt="0"/>
      <dgm:spPr/>
    </dgm:pt>
    <dgm:pt modelId="{AD2E7CD0-128B-4841-AA4E-D4EA63202D8D}" type="pres">
      <dgm:prSet presAssocID="{B62CEF4A-E24A-432D-BAFC-3641989EEEF2}" presName="L1TextContainer" presStyleLbl="revTx" presStyleIdx="4" presStyleCnt="5">
        <dgm:presLayoutVars>
          <dgm:chMax val="1"/>
          <dgm:chPref val="1"/>
          <dgm:bulletEnabled val="1"/>
        </dgm:presLayoutVars>
      </dgm:prSet>
      <dgm:spPr/>
    </dgm:pt>
    <dgm:pt modelId="{C4665BB8-136F-4F22-A46E-B6A394192567}" type="pres">
      <dgm:prSet presAssocID="{B62CEF4A-E24A-432D-BAFC-3641989EEEF2}" presName="L2TextContainerWrapper" presStyleCnt="0">
        <dgm:presLayoutVars>
          <dgm:chMax val="0"/>
          <dgm:chPref val="0"/>
          <dgm:bulletEnabled val="1"/>
        </dgm:presLayoutVars>
      </dgm:prSet>
      <dgm:spPr/>
    </dgm:pt>
    <dgm:pt modelId="{E9884AEA-19BD-4EB4-BDC4-91FB658046A5}" type="pres">
      <dgm:prSet presAssocID="{B62CEF4A-E24A-432D-BAFC-3641989EEEF2}" presName="L2TextContainer" presStyleLbl="bgAcc1" presStyleIdx="4" presStyleCnt="5"/>
      <dgm:spPr/>
    </dgm:pt>
    <dgm:pt modelId="{6A268E83-91C0-450F-BE3B-332A0F8DCABA}" type="pres">
      <dgm:prSet presAssocID="{B62CEF4A-E24A-432D-BAFC-3641989EEEF2}" presName="FlexibleEmptyPlaceHolder" presStyleCnt="0"/>
      <dgm:spPr/>
    </dgm:pt>
    <dgm:pt modelId="{51803514-C4EA-455F-B1B6-117158F5BBE2}" type="pres">
      <dgm:prSet presAssocID="{B62CEF4A-E24A-432D-BAFC-3641989EEEF2}" presName="ConnectLine" presStyleLbl="sibTrans1D1" presStyleIdx="4" presStyleCnt="5"/>
      <dgm:spPr>
        <a:noFill/>
        <a:ln w="6350" cap="flat" cmpd="sng" algn="ctr">
          <a:solidFill>
            <a:schemeClr val="accent3">
              <a:hueOff val="0"/>
              <a:satOff val="0"/>
              <a:lumOff val="0"/>
              <a:alphaOff val="0"/>
            </a:schemeClr>
          </a:solidFill>
          <a:prstDash val="dash"/>
          <a:miter lim="800000"/>
        </a:ln>
        <a:effectLst/>
      </dgm:spPr>
    </dgm:pt>
    <dgm:pt modelId="{A21D7A0F-D07C-4199-9415-88D9D4F8C581}" type="pres">
      <dgm:prSet presAssocID="{B62CEF4A-E24A-432D-BAFC-3641989EEEF2}" presName="ConnectorPoint" presStyleLbl="alignNode1" presStyleIdx="4" presStyleCnt="5"/>
      <dgm:spPr/>
    </dgm:pt>
    <dgm:pt modelId="{8CE65D51-CCB9-4A8E-9E76-1227EACBC2DF}" type="pres">
      <dgm:prSet presAssocID="{B62CEF4A-E24A-432D-BAFC-3641989EEEF2}" presName="EmptyPlaceHolder" presStyleCnt="0"/>
      <dgm:spPr/>
    </dgm:pt>
  </dgm:ptLst>
  <dgm:cxnLst>
    <dgm:cxn modelId="{0D32A726-8D93-4112-B562-5EC00C67979E}" type="presOf" srcId="{142BFE46-22E8-4F99-8DF5-0A21AEB1B949}" destId="{9764142D-4C07-4C97-9BC9-08965C012893}" srcOrd="0" destOrd="0" presId="urn:microsoft.com/office/officeart/2016/7/layout/BasicTimeline"/>
    <dgm:cxn modelId="{1AF3662C-C91A-4EBD-B24C-DBA722F3D4B1}" type="presOf" srcId="{15DB21DE-F4F8-4FED-81FF-F3BE0BB45A33}" destId="{0039D91E-294E-443D-BDE1-27E40078FEF9}" srcOrd="0" destOrd="0" presId="urn:microsoft.com/office/officeart/2016/7/layout/BasicTimeline"/>
    <dgm:cxn modelId="{4916D138-3666-4F90-BF0A-312D4101F62F}" type="presOf" srcId="{772CED33-5D06-41ED-899A-1C1E881574F3}" destId="{9914EC5E-8C6B-4E85-9079-C937166C602B}" srcOrd="0" destOrd="0" presId="urn:microsoft.com/office/officeart/2016/7/layout/BasicTimeline"/>
    <dgm:cxn modelId="{12BF0C5E-CB75-4BB2-9598-4CBBE46B7584}" type="presOf" srcId="{44980233-1168-4855-B00C-BA4FD244E902}" destId="{E9884AEA-19BD-4EB4-BDC4-91FB658046A5}" srcOrd="0" destOrd="0" presId="urn:microsoft.com/office/officeart/2016/7/layout/BasicTimeline"/>
    <dgm:cxn modelId="{6EB6A745-03BB-48A3-AB0C-EA02AFB21467}" type="presOf" srcId="{1752C35D-091D-42C9-97A4-7263EAD0C8DF}" destId="{E044750E-96CA-4C29-9512-B1C3E4ADB4BB}" srcOrd="0" destOrd="0" presId="urn:microsoft.com/office/officeart/2016/7/layout/BasicTimeline"/>
    <dgm:cxn modelId="{3CE10966-6ADA-480D-BDE3-15143B24C585}" srcId="{1752C35D-091D-42C9-97A4-7263EAD0C8DF}" destId="{A9B92956-8BD0-4360-A408-00C389D8388D}" srcOrd="0" destOrd="0" parTransId="{E3736FF0-A3FF-4E67-819C-51D45B6CBA87}" sibTransId="{1F3A30F7-CCCA-457A-A159-2EDA071DA81F}"/>
    <dgm:cxn modelId="{28897546-FB6F-4DCD-ACB7-06CEF1FBAEC1}" type="presOf" srcId="{B62CEF4A-E24A-432D-BAFC-3641989EEEF2}" destId="{AD2E7CD0-128B-4841-AA4E-D4EA63202D8D}" srcOrd="0" destOrd="0" presId="urn:microsoft.com/office/officeart/2016/7/layout/BasicTimeline"/>
    <dgm:cxn modelId="{EC023D72-357E-4D03-91A5-B6E6245BD9BE}" srcId="{6DEFC8AA-A33F-48F8-9C25-E9B2128D92CD}" destId="{02DA89E2-C257-4D34-85AB-C9732260ABFD}" srcOrd="0" destOrd="0" parTransId="{96729367-96CC-4DF6-971A-47877F4EF6D3}" sibTransId="{693C94AC-90AC-4B6B-8CFD-AA0505DB8FF5}"/>
    <dgm:cxn modelId="{39435278-4642-46D3-8766-1841B0871C20}" srcId="{15DB21DE-F4F8-4FED-81FF-F3BE0BB45A33}" destId="{255E94EE-01DA-4635-9511-88957B880A97}" srcOrd="0" destOrd="0" parTransId="{078ADD25-49A1-4E85-B1A6-FE012D69C482}" sibTransId="{3A158F0E-0A89-42B3-AD34-CA5A7EC3E9FC}"/>
    <dgm:cxn modelId="{3EBE7488-C73C-45DE-BF15-34D1E73EA4A9}" type="presOf" srcId="{255E94EE-01DA-4635-9511-88957B880A97}" destId="{325D28DB-B991-4A3D-BFE7-056082C95B36}" srcOrd="0" destOrd="0" presId="urn:microsoft.com/office/officeart/2016/7/layout/BasicTimeline"/>
    <dgm:cxn modelId="{8305AF8C-54EC-4B12-BDA8-D383DDF6CD01}" srcId="{142BFE46-22E8-4F99-8DF5-0A21AEB1B949}" destId="{772CED33-5D06-41ED-899A-1C1E881574F3}" srcOrd="0" destOrd="0" parTransId="{AC599F2F-1DF8-4885-85B8-E16E90411785}" sibTransId="{7783719F-0078-4B61-8A69-AE9DA37AC7A6}"/>
    <dgm:cxn modelId="{EF187990-C484-466F-9E65-6C312053A31E}" type="presOf" srcId="{6DEFC8AA-A33F-48F8-9C25-E9B2128D92CD}" destId="{EC47C319-F262-452D-A3AA-636B0CDD3083}" srcOrd="0" destOrd="0" presId="urn:microsoft.com/office/officeart/2016/7/layout/BasicTimeline"/>
    <dgm:cxn modelId="{0CF457AA-7E08-43AA-B4EA-CB4BC915031D}" srcId="{7D77B29B-D910-4EFE-8C3E-6ED9374D0A0A}" destId="{6DEFC8AA-A33F-48F8-9C25-E9B2128D92CD}" srcOrd="0" destOrd="0" parTransId="{4FC1DB39-D67C-4219-80AD-A97F169B043F}" sibTransId="{F8E8046A-2F16-4D2A-B74B-D3F0F194FE09}"/>
    <dgm:cxn modelId="{7EE6E9AB-9AE7-4F56-9641-9800327DB08E}" srcId="{B62CEF4A-E24A-432D-BAFC-3641989EEEF2}" destId="{44980233-1168-4855-B00C-BA4FD244E902}" srcOrd="0" destOrd="0" parTransId="{10A65D6A-28CD-4D7B-AD93-5413ADC4D398}" sibTransId="{C0B61202-E717-4847-A16F-D62AF65C691A}"/>
    <dgm:cxn modelId="{95DA92B8-3129-4385-8113-97C1B03AED1A}" srcId="{7D77B29B-D910-4EFE-8C3E-6ED9374D0A0A}" destId="{142BFE46-22E8-4F99-8DF5-0A21AEB1B949}" srcOrd="2" destOrd="0" parTransId="{D949A27D-030D-4E30-8E3A-7C8A421244C3}" sibTransId="{F5321377-0866-4CE1-92D6-060EB78CAD7D}"/>
    <dgm:cxn modelId="{1BFB39BC-BF20-4D6E-A65E-5BCB91F1182D}" srcId="{7D77B29B-D910-4EFE-8C3E-6ED9374D0A0A}" destId="{B62CEF4A-E24A-432D-BAFC-3641989EEEF2}" srcOrd="4" destOrd="0" parTransId="{16D0036F-191A-4B2C-8D3C-E4E7749EF553}" sibTransId="{2ED27055-3EC8-4DB9-A5EB-85E32B37DBD0}"/>
    <dgm:cxn modelId="{A5920CDF-A189-460D-BD60-A244186C5EA5}" type="presOf" srcId="{02DA89E2-C257-4D34-85AB-C9732260ABFD}" destId="{699D6E05-2110-40CF-A9E1-513C5874F142}" srcOrd="0" destOrd="0" presId="urn:microsoft.com/office/officeart/2016/7/layout/BasicTimeline"/>
    <dgm:cxn modelId="{47424CDF-B7EE-48E6-BFB5-DC5E6C261E1A}" srcId="{7D77B29B-D910-4EFE-8C3E-6ED9374D0A0A}" destId="{15DB21DE-F4F8-4FED-81FF-F3BE0BB45A33}" srcOrd="3" destOrd="0" parTransId="{29102CB0-9922-4672-BBB9-E280C2C99895}" sibTransId="{6191C929-3126-437D-A135-291F940756D6}"/>
    <dgm:cxn modelId="{24BEDAF3-E006-4D65-B085-0F49CBF21323}" type="presOf" srcId="{7D77B29B-D910-4EFE-8C3E-6ED9374D0A0A}" destId="{5FEC15BB-99AD-4B05-B8A4-D495102E65AF}" srcOrd="0" destOrd="0" presId="urn:microsoft.com/office/officeart/2016/7/layout/BasicTimeline"/>
    <dgm:cxn modelId="{A369A9F5-B7A8-4ADF-A638-BF2B3D4FB150}" type="presOf" srcId="{A9B92956-8BD0-4360-A408-00C389D8388D}" destId="{20A526D0-1FBE-4878-A446-4CDCC2332BDC}" srcOrd="0" destOrd="0" presId="urn:microsoft.com/office/officeart/2016/7/layout/BasicTimeline"/>
    <dgm:cxn modelId="{36E29CFB-BEC5-4A00-BAD3-CABA88CAA79C}" srcId="{7D77B29B-D910-4EFE-8C3E-6ED9374D0A0A}" destId="{1752C35D-091D-42C9-97A4-7263EAD0C8DF}" srcOrd="1" destOrd="0" parTransId="{007A489C-02EA-497A-B2E3-DE199CC6A6AF}" sibTransId="{6E749565-A811-46F6-9583-60953F4A2804}"/>
    <dgm:cxn modelId="{B9860F90-8295-432E-8751-69D088D09013}" type="presParOf" srcId="{5FEC15BB-99AD-4B05-B8A4-D495102E65AF}" destId="{622AE48D-DC22-4466-870D-3DE2469321A1}" srcOrd="0" destOrd="0" presId="urn:microsoft.com/office/officeart/2016/7/layout/BasicTimeline"/>
    <dgm:cxn modelId="{E18BE825-DDF8-4B4B-B405-912713F7504F}" type="presParOf" srcId="{5FEC15BB-99AD-4B05-B8A4-D495102E65AF}" destId="{FC1F70CC-DBB3-4FEB-88D2-FD595F4772A4}" srcOrd="1" destOrd="0" presId="urn:microsoft.com/office/officeart/2016/7/layout/BasicTimeline"/>
    <dgm:cxn modelId="{7A721DCB-B72D-438E-A86C-92CE26AC55C1}" type="presParOf" srcId="{FC1F70CC-DBB3-4FEB-88D2-FD595F4772A4}" destId="{5EB29EE4-E672-42FE-B784-939302E117E4}" srcOrd="0" destOrd="0" presId="urn:microsoft.com/office/officeart/2016/7/layout/BasicTimeline"/>
    <dgm:cxn modelId="{D57613CE-BC56-48EC-9A2F-A49F13651C97}" type="presParOf" srcId="{5EB29EE4-E672-42FE-B784-939302E117E4}" destId="{EC47C319-F262-452D-A3AA-636B0CDD3083}" srcOrd="0" destOrd="0" presId="urn:microsoft.com/office/officeart/2016/7/layout/BasicTimeline"/>
    <dgm:cxn modelId="{FAFD304D-2A85-4693-A6C1-E863A9920A3B}" type="presParOf" srcId="{5EB29EE4-E672-42FE-B784-939302E117E4}" destId="{6D591BD4-A6B3-44F5-89AA-1412468CD1DF}" srcOrd="1" destOrd="0" presId="urn:microsoft.com/office/officeart/2016/7/layout/BasicTimeline"/>
    <dgm:cxn modelId="{BAFF1612-D927-48D2-BCBC-3F0E835EB9FD}" type="presParOf" srcId="{6D591BD4-A6B3-44F5-89AA-1412468CD1DF}" destId="{699D6E05-2110-40CF-A9E1-513C5874F142}" srcOrd="0" destOrd="0" presId="urn:microsoft.com/office/officeart/2016/7/layout/BasicTimeline"/>
    <dgm:cxn modelId="{A46D2AAD-54CD-4FDC-88EE-50D9B31BB296}" type="presParOf" srcId="{6D591BD4-A6B3-44F5-89AA-1412468CD1DF}" destId="{5F7216E5-CBB6-4F0D-AEC0-502B264EB261}" srcOrd="1" destOrd="0" presId="urn:microsoft.com/office/officeart/2016/7/layout/BasicTimeline"/>
    <dgm:cxn modelId="{6FFB8141-971C-49F3-BEED-5D6E3DC63674}" type="presParOf" srcId="{5EB29EE4-E672-42FE-B784-939302E117E4}" destId="{84F43E91-3923-4169-8319-03B48B626FF2}" srcOrd="2" destOrd="0" presId="urn:microsoft.com/office/officeart/2016/7/layout/BasicTimeline"/>
    <dgm:cxn modelId="{0112BDB8-96DD-4517-8C5A-F3FFBF4C94E5}" type="presParOf" srcId="{5EB29EE4-E672-42FE-B784-939302E117E4}" destId="{3A873ED9-D53F-460D-B163-AFB5B4D10D91}" srcOrd="3" destOrd="0" presId="urn:microsoft.com/office/officeart/2016/7/layout/BasicTimeline"/>
    <dgm:cxn modelId="{483A0A84-31B7-44FD-B6B3-6612E2715886}" type="presParOf" srcId="{5EB29EE4-E672-42FE-B784-939302E117E4}" destId="{483A2AE2-D88B-4241-8D3B-02042E557401}" srcOrd="4" destOrd="0" presId="urn:microsoft.com/office/officeart/2016/7/layout/BasicTimeline"/>
    <dgm:cxn modelId="{30895E4E-4607-4B22-8F2F-BB60DBCACA48}" type="presParOf" srcId="{FC1F70CC-DBB3-4FEB-88D2-FD595F4772A4}" destId="{33DB8C7D-0E2D-4DC6-BBED-1A25F10E3744}" srcOrd="1" destOrd="0" presId="urn:microsoft.com/office/officeart/2016/7/layout/BasicTimeline"/>
    <dgm:cxn modelId="{AA2717A2-A5D6-4C83-80F7-1360728CB296}" type="presParOf" srcId="{FC1F70CC-DBB3-4FEB-88D2-FD595F4772A4}" destId="{1A98146C-9120-4645-8CE0-FFC5DFDDB0AF}" srcOrd="2" destOrd="0" presId="urn:microsoft.com/office/officeart/2016/7/layout/BasicTimeline"/>
    <dgm:cxn modelId="{F6E70766-BF01-4C9E-AE87-79C364EE893B}" type="presParOf" srcId="{1A98146C-9120-4645-8CE0-FFC5DFDDB0AF}" destId="{E044750E-96CA-4C29-9512-B1C3E4ADB4BB}" srcOrd="0" destOrd="0" presId="urn:microsoft.com/office/officeart/2016/7/layout/BasicTimeline"/>
    <dgm:cxn modelId="{323761FC-4978-4ABD-9C2D-286ACFF7158D}" type="presParOf" srcId="{1A98146C-9120-4645-8CE0-FFC5DFDDB0AF}" destId="{DDA9C62A-DEC6-4A3C-B9DE-21578D9C04C0}" srcOrd="1" destOrd="0" presId="urn:microsoft.com/office/officeart/2016/7/layout/BasicTimeline"/>
    <dgm:cxn modelId="{AAE2CFE6-AE7D-4DED-B677-D74F1808D738}" type="presParOf" srcId="{DDA9C62A-DEC6-4A3C-B9DE-21578D9C04C0}" destId="{20A526D0-1FBE-4878-A446-4CDCC2332BDC}" srcOrd="0" destOrd="0" presId="urn:microsoft.com/office/officeart/2016/7/layout/BasicTimeline"/>
    <dgm:cxn modelId="{FA7BA16E-0C58-4849-8D97-0AD32929439E}" type="presParOf" srcId="{DDA9C62A-DEC6-4A3C-B9DE-21578D9C04C0}" destId="{6E332D9F-6BC8-41CF-8D10-1ED4CE825E43}" srcOrd="1" destOrd="0" presId="urn:microsoft.com/office/officeart/2016/7/layout/BasicTimeline"/>
    <dgm:cxn modelId="{2AD3678E-A2CB-446E-8718-974AD9A64E32}" type="presParOf" srcId="{1A98146C-9120-4645-8CE0-FFC5DFDDB0AF}" destId="{74DD07D9-086A-4268-AEC7-CC59B0882A52}" srcOrd="2" destOrd="0" presId="urn:microsoft.com/office/officeart/2016/7/layout/BasicTimeline"/>
    <dgm:cxn modelId="{91D19F4E-4584-4AC7-9361-C22E9B06F1F0}" type="presParOf" srcId="{1A98146C-9120-4645-8CE0-FFC5DFDDB0AF}" destId="{64A8AA80-97FE-4E36-94C1-F7E0B5ADE12B}" srcOrd="3" destOrd="0" presId="urn:microsoft.com/office/officeart/2016/7/layout/BasicTimeline"/>
    <dgm:cxn modelId="{4BD6A128-62C7-40D1-8F7E-44671D253973}" type="presParOf" srcId="{1A98146C-9120-4645-8CE0-FFC5DFDDB0AF}" destId="{3ED59300-3910-4EE4-94CB-2DADC8C66731}" srcOrd="4" destOrd="0" presId="urn:microsoft.com/office/officeart/2016/7/layout/BasicTimeline"/>
    <dgm:cxn modelId="{83D7113F-D0BE-40AB-A593-81243F93B7A9}" type="presParOf" srcId="{FC1F70CC-DBB3-4FEB-88D2-FD595F4772A4}" destId="{B00BB0D2-F378-47A8-AE5C-1AE0953469E0}" srcOrd="3" destOrd="0" presId="urn:microsoft.com/office/officeart/2016/7/layout/BasicTimeline"/>
    <dgm:cxn modelId="{6F6233E4-22B4-4828-BA62-CBF7CB386F7A}" type="presParOf" srcId="{FC1F70CC-DBB3-4FEB-88D2-FD595F4772A4}" destId="{3D0FEA26-D4A4-48EE-847B-F03F7F7FD4B3}" srcOrd="4" destOrd="0" presId="urn:microsoft.com/office/officeart/2016/7/layout/BasicTimeline"/>
    <dgm:cxn modelId="{60E59594-7D6A-40AB-A94C-542BC4C4ED35}" type="presParOf" srcId="{3D0FEA26-D4A4-48EE-847B-F03F7F7FD4B3}" destId="{9764142D-4C07-4C97-9BC9-08965C012893}" srcOrd="0" destOrd="0" presId="urn:microsoft.com/office/officeart/2016/7/layout/BasicTimeline"/>
    <dgm:cxn modelId="{43B6F0A5-84D5-4878-BEA6-DE61E01C3968}" type="presParOf" srcId="{3D0FEA26-D4A4-48EE-847B-F03F7F7FD4B3}" destId="{98C09A55-453F-4B49-BB17-D30748B0DE63}" srcOrd="1" destOrd="0" presId="urn:microsoft.com/office/officeart/2016/7/layout/BasicTimeline"/>
    <dgm:cxn modelId="{F06C91C7-CF43-455A-AE1C-C5BBD4D306CB}" type="presParOf" srcId="{98C09A55-453F-4B49-BB17-D30748B0DE63}" destId="{9914EC5E-8C6B-4E85-9079-C937166C602B}" srcOrd="0" destOrd="0" presId="urn:microsoft.com/office/officeart/2016/7/layout/BasicTimeline"/>
    <dgm:cxn modelId="{C73367B5-82AC-4E13-894D-21709110BC89}" type="presParOf" srcId="{98C09A55-453F-4B49-BB17-D30748B0DE63}" destId="{DD2E4185-D338-4ACA-A0A9-147F320E4D43}" srcOrd="1" destOrd="0" presId="urn:microsoft.com/office/officeart/2016/7/layout/BasicTimeline"/>
    <dgm:cxn modelId="{44F0A782-2715-4CCA-97C1-089469F599BA}" type="presParOf" srcId="{3D0FEA26-D4A4-48EE-847B-F03F7F7FD4B3}" destId="{93228E8D-1806-4719-983B-ED76A566A033}" srcOrd="2" destOrd="0" presId="urn:microsoft.com/office/officeart/2016/7/layout/BasicTimeline"/>
    <dgm:cxn modelId="{A4BB9F81-739E-4185-AA64-D9C397478BD6}" type="presParOf" srcId="{3D0FEA26-D4A4-48EE-847B-F03F7F7FD4B3}" destId="{5233E8C4-4B59-4A37-AB4C-F36F06D30F57}" srcOrd="3" destOrd="0" presId="urn:microsoft.com/office/officeart/2016/7/layout/BasicTimeline"/>
    <dgm:cxn modelId="{21785DA7-BEEE-4D85-9107-665E9785F105}" type="presParOf" srcId="{3D0FEA26-D4A4-48EE-847B-F03F7F7FD4B3}" destId="{AE807788-AE95-4A3C-A097-DE90C0235BDA}" srcOrd="4" destOrd="0" presId="urn:microsoft.com/office/officeart/2016/7/layout/BasicTimeline"/>
    <dgm:cxn modelId="{118056C1-92D4-4C93-93AD-06377A17584A}" type="presParOf" srcId="{FC1F70CC-DBB3-4FEB-88D2-FD595F4772A4}" destId="{DD6BE96D-DE53-4F54-8953-D379CCCE08EC}" srcOrd="5" destOrd="0" presId="urn:microsoft.com/office/officeart/2016/7/layout/BasicTimeline"/>
    <dgm:cxn modelId="{F76FA865-4C1D-4531-AA3D-B0191B78FC54}" type="presParOf" srcId="{FC1F70CC-DBB3-4FEB-88D2-FD595F4772A4}" destId="{75D032E4-FF98-4E6D-8DCE-C06A88550260}" srcOrd="6" destOrd="0" presId="urn:microsoft.com/office/officeart/2016/7/layout/BasicTimeline"/>
    <dgm:cxn modelId="{A6AA481A-B181-434F-96F2-5C9BFF6C9DC0}" type="presParOf" srcId="{75D032E4-FF98-4E6D-8DCE-C06A88550260}" destId="{0039D91E-294E-443D-BDE1-27E40078FEF9}" srcOrd="0" destOrd="0" presId="urn:microsoft.com/office/officeart/2016/7/layout/BasicTimeline"/>
    <dgm:cxn modelId="{13856A53-31CF-4A66-89E9-3B09C9B11C01}" type="presParOf" srcId="{75D032E4-FF98-4E6D-8DCE-C06A88550260}" destId="{B130BA63-CF77-4ECA-BF89-37BE7563B255}" srcOrd="1" destOrd="0" presId="urn:microsoft.com/office/officeart/2016/7/layout/BasicTimeline"/>
    <dgm:cxn modelId="{C359CA69-07CB-4A8C-A6B9-CEC17A2706CF}" type="presParOf" srcId="{B130BA63-CF77-4ECA-BF89-37BE7563B255}" destId="{325D28DB-B991-4A3D-BFE7-056082C95B36}" srcOrd="0" destOrd="0" presId="urn:microsoft.com/office/officeart/2016/7/layout/BasicTimeline"/>
    <dgm:cxn modelId="{0E0233E0-31B3-443B-A7BA-2CE461768648}" type="presParOf" srcId="{B130BA63-CF77-4ECA-BF89-37BE7563B255}" destId="{4C4D1AD7-875B-4BEE-81CC-B8A78DF68A8B}" srcOrd="1" destOrd="0" presId="urn:microsoft.com/office/officeart/2016/7/layout/BasicTimeline"/>
    <dgm:cxn modelId="{71408F53-030D-44CD-9474-8C78A47ACD45}" type="presParOf" srcId="{75D032E4-FF98-4E6D-8DCE-C06A88550260}" destId="{7DBE9B3F-ABA6-4B3B-8353-28CB079B4151}" srcOrd="2" destOrd="0" presId="urn:microsoft.com/office/officeart/2016/7/layout/BasicTimeline"/>
    <dgm:cxn modelId="{C5AF3467-6CF8-4001-BFA4-2556C626805E}" type="presParOf" srcId="{75D032E4-FF98-4E6D-8DCE-C06A88550260}" destId="{29454C5D-6337-407C-B884-4F4E528D857E}" srcOrd="3" destOrd="0" presId="urn:microsoft.com/office/officeart/2016/7/layout/BasicTimeline"/>
    <dgm:cxn modelId="{0B80D5E7-8AC8-4555-B1A5-F6EB0F4D612C}" type="presParOf" srcId="{75D032E4-FF98-4E6D-8DCE-C06A88550260}" destId="{0D8360FA-A51B-45A0-8797-82EC55D4DBE1}" srcOrd="4" destOrd="0" presId="urn:microsoft.com/office/officeart/2016/7/layout/BasicTimeline"/>
    <dgm:cxn modelId="{200808F1-A5DA-4F1C-B079-EFC113F23397}" type="presParOf" srcId="{FC1F70CC-DBB3-4FEB-88D2-FD595F4772A4}" destId="{CC63D971-4D4F-4E09-AC50-0DBB4AC75982}" srcOrd="7" destOrd="0" presId="urn:microsoft.com/office/officeart/2016/7/layout/BasicTimeline"/>
    <dgm:cxn modelId="{5A650526-CFCB-4E1A-A0F5-00E5CBD97B76}" type="presParOf" srcId="{FC1F70CC-DBB3-4FEB-88D2-FD595F4772A4}" destId="{5C67D1AC-6BA3-489B-9BF5-FF6232DEC0A1}" srcOrd="8" destOrd="0" presId="urn:microsoft.com/office/officeart/2016/7/layout/BasicTimeline"/>
    <dgm:cxn modelId="{87EED18F-5893-4F0E-8939-21B48B55EDBF}" type="presParOf" srcId="{5C67D1AC-6BA3-489B-9BF5-FF6232DEC0A1}" destId="{AD2E7CD0-128B-4841-AA4E-D4EA63202D8D}" srcOrd="0" destOrd="0" presId="urn:microsoft.com/office/officeart/2016/7/layout/BasicTimeline"/>
    <dgm:cxn modelId="{4EC75E40-D256-4B7E-86D2-E85E749EF54B}" type="presParOf" srcId="{5C67D1AC-6BA3-489B-9BF5-FF6232DEC0A1}" destId="{C4665BB8-136F-4F22-A46E-B6A394192567}" srcOrd="1" destOrd="0" presId="urn:microsoft.com/office/officeart/2016/7/layout/BasicTimeline"/>
    <dgm:cxn modelId="{C73B6B0C-F2C9-4F39-9078-FC71576EA53A}" type="presParOf" srcId="{C4665BB8-136F-4F22-A46E-B6A394192567}" destId="{E9884AEA-19BD-4EB4-BDC4-91FB658046A5}" srcOrd="0" destOrd="0" presId="urn:microsoft.com/office/officeart/2016/7/layout/BasicTimeline"/>
    <dgm:cxn modelId="{74D3CD72-5624-4AAD-A9B9-B05DADD35870}" type="presParOf" srcId="{C4665BB8-136F-4F22-A46E-B6A394192567}" destId="{6A268E83-91C0-450F-BE3B-332A0F8DCABA}" srcOrd="1" destOrd="0" presId="urn:microsoft.com/office/officeart/2016/7/layout/BasicTimeline"/>
    <dgm:cxn modelId="{7030F441-1753-4D3C-92D2-800C9160050C}" type="presParOf" srcId="{5C67D1AC-6BA3-489B-9BF5-FF6232DEC0A1}" destId="{51803514-C4EA-455F-B1B6-117158F5BBE2}" srcOrd="2" destOrd="0" presId="urn:microsoft.com/office/officeart/2016/7/layout/BasicTimeline"/>
    <dgm:cxn modelId="{D5A43090-CD9E-4CFE-AA35-1B1CF3C87838}" type="presParOf" srcId="{5C67D1AC-6BA3-489B-9BF5-FF6232DEC0A1}" destId="{A21D7A0F-D07C-4199-9415-88D9D4F8C581}" srcOrd="3" destOrd="0" presId="urn:microsoft.com/office/officeart/2016/7/layout/BasicTimeline"/>
    <dgm:cxn modelId="{514F0C57-DD4C-477A-AE69-632C4FADECE6}" type="presParOf" srcId="{5C67D1AC-6BA3-489B-9BF5-FF6232DEC0A1}" destId="{8CE65D51-CCB9-4A8E-9E76-1227EACBC2DF}" srcOrd="4" destOrd="0" presId="urn:microsoft.com/office/officeart/2016/7/layout/BasicTimeline"/>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D77B29B-D910-4EFE-8C3E-6ED9374D0A0A}" type="doc">
      <dgm:prSet loTypeId="urn:microsoft.com/office/officeart/2016/7/layout/BasicTimeline" loCatId="other" qsTypeId="urn:microsoft.com/office/officeart/2005/8/quickstyle/simple1" qsCatId="simple" csTypeId="urn:microsoft.com/office/officeart/2005/8/colors/accent3_2" csCatId="accent3" phldr="1"/>
      <dgm:spPr/>
      <dgm:t>
        <a:bodyPr/>
        <a:lstStyle/>
        <a:p>
          <a:endParaRPr lang="en-US"/>
        </a:p>
      </dgm:t>
    </dgm:pt>
    <dgm:pt modelId="{6DEFC8AA-A33F-48F8-9C25-E9B2128D92CD}">
      <dgm:prSet phldrT="[Text]" phldr="0" custT="1"/>
      <dgm:spPr/>
      <dgm:t>
        <a:bodyPr/>
        <a:lstStyle/>
        <a:p>
          <a:pPr algn="ctr">
            <a:defRPr b="1"/>
          </a:pPr>
          <a:r>
            <a:rPr lang="en-US" sz="2000" b="0" spc="50" baseline="0" dirty="0">
              <a:solidFill>
                <a:schemeClr val="accent3"/>
              </a:solidFill>
              <a:latin typeface="+mj-lt"/>
            </a:rPr>
            <a:t>Through and Towards the end of the Internship</a:t>
          </a:r>
        </a:p>
      </dgm:t>
    </dgm:pt>
    <dgm:pt modelId="{4FC1DB39-D67C-4219-80AD-A97F169B043F}" type="parTrans" cxnId="{0CF457AA-7E08-43AA-B4EA-CB4BC915031D}">
      <dgm:prSet/>
      <dgm:spPr/>
      <dgm:t>
        <a:bodyPr/>
        <a:lstStyle/>
        <a:p>
          <a:pPr algn="ctr"/>
          <a:endParaRPr lang="en-US"/>
        </a:p>
      </dgm:t>
    </dgm:pt>
    <dgm:pt modelId="{F8E8046A-2F16-4D2A-B74B-D3F0F194FE09}" type="sibTrans" cxnId="{0CF457AA-7E08-43AA-B4EA-CB4BC915031D}">
      <dgm:prSet/>
      <dgm:spPr/>
      <dgm:t>
        <a:bodyPr/>
        <a:lstStyle/>
        <a:p>
          <a:pPr algn="ctr"/>
          <a:endParaRPr lang="en-US"/>
        </a:p>
      </dgm:t>
    </dgm:pt>
    <dgm:pt modelId="{02DA89E2-C257-4D34-85AB-C9732260ABFD}">
      <dgm:prSet phldrT="[Text]"/>
      <dgm:spPr/>
      <dgm:t>
        <a:bodyPr/>
        <a:lstStyle/>
        <a:p>
          <a:pPr algn="ctr"/>
          <a:r>
            <a:rPr lang="en-US" b="1" dirty="0">
              <a:solidFill>
                <a:schemeClr val="tx1">
                  <a:lumMod val="75000"/>
                  <a:lumOff val="25000"/>
                </a:schemeClr>
              </a:solidFill>
              <a:latin typeface="+mn-lt"/>
            </a:rPr>
            <a:t>Set aside</a:t>
          </a:r>
          <a:r>
            <a:rPr lang="en-US" b="0" dirty="0">
              <a:solidFill>
                <a:schemeClr val="tx1">
                  <a:lumMod val="75000"/>
                  <a:lumOff val="25000"/>
                </a:schemeClr>
              </a:solidFill>
              <a:latin typeface="+mn-lt"/>
            </a:rPr>
            <a:t> and protect one-hour, individual, weekly supervision time for each student intern</a:t>
          </a:r>
          <a:endParaRPr lang="en-US" b="1" dirty="0">
            <a:solidFill>
              <a:schemeClr val="tx1">
                <a:lumMod val="75000"/>
                <a:lumOff val="25000"/>
              </a:schemeClr>
            </a:solidFill>
            <a:latin typeface="+mn-lt"/>
          </a:endParaRPr>
        </a:p>
      </dgm:t>
    </dgm:pt>
    <dgm:pt modelId="{96729367-96CC-4DF6-971A-47877F4EF6D3}" type="parTrans" cxnId="{EC023D72-357E-4D03-91A5-B6E6245BD9BE}">
      <dgm:prSet/>
      <dgm:spPr/>
      <dgm:t>
        <a:bodyPr/>
        <a:lstStyle/>
        <a:p>
          <a:pPr algn="ctr"/>
          <a:endParaRPr lang="en-US"/>
        </a:p>
      </dgm:t>
    </dgm:pt>
    <dgm:pt modelId="{693C94AC-90AC-4B6B-8CFD-AA0505DB8FF5}" type="sibTrans" cxnId="{EC023D72-357E-4D03-91A5-B6E6245BD9BE}">
      <dgm:prSet/>
      <dgm:spPr/>
      <dgm:t>
        <a:bodyPr/>
        <a:lstStyle/>
        <a:p>
          <a:pPr algn="ctr"/>
          <a:endParaRPr lang="en-US"/>
        </a:p>
      </dgm:t>
    </dgm:pt>
    <dgm:pt modelId="{A9B92956-8BD0-4360-A408-00C389D8388D}">
      <dgm:prSet phldrT="[Text]"/>
      <dgm:spPr/>
      <dgm:t>
        <a:bodyPr/>
        <a:lstStyle/>
        <a:p>
          <a:pPr algn="ctr"/>
          <a:r>
            <a:rPr lang="en-US" b="1" dirty="0">
              <a:solidFill>
                <a:schemeClr val="tx1">
                  <a:lumMod val="75000"/>
                  <a:lumOff val="25000"/>
                </a:schemeClr>
              </a:solidFill>
              <a:latin typeface="+mn-lt"/>
            </a:rPr>
            <a:t>Complete</a:t>
          </a:r>
          <a:r>
            <a:rPr lang="en-US" b="0" dirty="0">
              <a:solidFill>
                <a:schemeClr val="tx1">
                  <a:lumMod val="75000"/>
                  <a:lumOff val="25000"/>
                </a:schemeClr>
              </a:solidFill>
              <a:latin typeface="+mn-lt"/>
            </a:rPr>
            <a:t> all required Field Education forms and paperwork</a:t>
          </a:r>
          <a:endParaRPr lang="en-US" b="1" dirty="0">
            <a:solidFill>
              <a:schemeClr val="tx1">
                <a:lumMod val="75000"/>
                <a:lumOff val="25000"/>
              </a:schemeClr>
            </a:solidFill>
            <a:latin typeface="+mn-lt"/>
          </a:endParaRPr>
        </a:p>
      </dgm:t>
    </dgm:pt>
    <dgm:pt modelId="{E3736FF0-A3FF-4E67-819C-51D45B6CBA87}" type="parTrans" cxnId="{3CE10966-6ADA-480D-BDE3-15143B24C585}">
      <dgm:prSet/>
      <dgm:spPr/>
      <dgm:t>
        <a:bodyPr/>
        <a:lstStyle/>
        <a:p>
          <a:pPr algn="ctr"/>
          <a:endParaRPr lang="en-US"/>
        </a:p>
      </dgm:t>
    </dgm:pt>
    <dgm:pt modelId="{1F3A30F7-CCCA-457A-A159-2EDA071DA81F}" type="sibTrans" cxnId="{3CE10966-6ADA-480D-BDE3-15143B24C585}">
      <dgm:prSet/>
      <dgm:spPr/>
      <dgm:t>
        <a:bodyPr/>
        <a:lstStyle/>
        <a:p>
          <a:pPr algn="ctr"/>
          <a:endParaRPr lang="en-US"/>
        </a:p>
      </dgm:t>
    </dgm:pt>
    <dgm:pt modelId="{142BFE46-22E8-4F99-8DF5-0A21AEB1B949}">
      <dgm:prSet phldrT="[Text]" phldr="0" custT="1"/>
      <dgm:spPr/>
      <dgm:t>
        <a:bodyPr/>
        <a:lstStyle/>
        <a:p>
          <a:pPr algn="ctr">
            <a:defRPr b="1"/>
          </a:pPr>
          <a:endParaRPr lang="en-US" sz="2000" b="0" dirty="0">
            <a:solidFill>
              <a:schemeClr val="accent3"/>
            </a:solidFill>
            <a:latin typeface="+mj-lt"/>
          </a:endParaRPr>
        </a:p>
      </dgm:t>
    </dgm:pt>
    <dgm:pt modelId="{D949A27D-030D-4E30-8E3A-7C8A421244C3}" type="parTrans" cxnId="{95DA92B8-3129-4385-8113-97C1B03AED1A}">
      <dgm:prSet/>
      <dgm:spPr/>
      <dgm:t>
        <a:bodyPr/>
        <a:lstStyle/>
        <a:p>
          <a:pPr algn="ctr"/>
          <a:endParaRPr lang="en-US"/>
        </a:p>
      </dgm:t>
    </dgm:pt>
    <dgm:pt modelId="{F5321377-0866-4CE1-92D6-060EB78CAD7D}" type="sibTrans" cxnId="{95DA92B8-3129-4385-8113-97C1B03AED1A}">
      <dgm:prSet/>
      <dgm:spPr/>
      <dgm:t>
        <a:bodyPr/>
        <a:lstStyle/>
        <a:p>
          <a:pPr algn="ctr"/>
          <a:endParaRPr lang="en-US"/>
        </a:p>
      </dgm:t>
    </dgm:pt>
    <dgm:pt modelId="{772CED33-5D06-41ED-899A-1C1E881574F3}">
      <dgm:prSet phldrT="[Text]"/>
      <dgm:spPr/>
      <dgm:t>
        <a:bodyPr/>
        <a:lstStyle/>
        <a:p>
          <a:pPr algn="ctr"/>
          <a:r>
            <a:rPr lang="en-US" b="1" dirty="0">
              <a:solidFill>
                <a:schemeClr val="tx1">
                  <a:lumMod val="75000"/>
                  <a:lumOff val="25000"/>
                </a:schemeClr>
              </a:solidFill>
              <a:latin typeface="+mn-lt"/>
            </a:rPr>
            <a:t>Bring</a:t>
          </a:r>
          <a:r>
            <a:rPr lang="en-US" b="0" dirty="0">
              <a:solidFill>
                <a:schemeClr val="tx1">
                  <a:lumMod val="75000"/>
                  <a:lumOff val="25000"/>
                </a:schemeClr>
              </a:solidFill>
              <a:latin typeface="+mn-lt"/>
            </a:rPr>
            <a:t> any serious concerns regarding an intern’s performance or competency to the field team in a timely manner</a:t>
          </a:r>
          <a:endParaRPr lang="en-US" b="1" dirty="0">
            <a:solidFill>
              <a:schemeClr val="tx1">
                <a:lumMod val="75000"/>
                <a:lumOff val="25000"/>
              </a:schemeClr>
            </a:solidFill>
            <a:latin typeface="+mn-lt"/>
          </a:endParaRPr>
        </a:p>
      </dgm:t>
      <dgm:extLst>
        <a:ext uri="{E40237B7-FDA0-4F09-8148-C483321AD2D9}">
          <dgm14:cNvPr xmlns:dgm14="http://schemas.microsoft.com/office/drawing/2010/diagram" id="0" name="" descr="timeline&#10;"/>
        </a:ext>
      </dgm:extLst>
    </dgm:pt>
    <dgm:pt modelId="{AC599F2F-1DF8-4885-85B8-E16E90411785}" type="parTrans" cxnId="{8305AF8C-54EC-4B12-BDA8-D383DDF6CD01}">
      <dgm:prSet/>
      <dgm:spPr/>
      <dgm:t>
        <a:bodyPr/>
        <a:lstStyle/>
        <a:p>
          <a:pPr algn="ctr"/>
          <a:endParaRPr lang="en-US"/>
        </a:p>
      </dgm:t>
    </dgm:pt>
    <dgm:pt modelId="{7783719F-0078-4B61-8A69-AE9DA37AC7A6}" type="sibTrans" cxnId="{8305AF8C-54EC-4B12-BDA8-D383DDF6CD01}">
      <dgm:prSet/>
      <dgm:spPr/>
      <dgm:t>
        <a:bodyPr/>
        <a:lstStyle/>
        <a:p>
          <a:pPr algn="ctr"/>
          <a:endParaRPr lang="en-US"/>
        </a:p>
      </dgm:t>
    </dgm:pt>
    <dgm:pt modelId="{15DB21DE-F4F8-4FED-81FF-F3BE0BB45A33}">
      <dgm:prSet phldrT="[Text]" custT="1"/>
      <dgm:spPr/>
      <dgm:t>
        <a:bodyPr/>
        <a:lstStyle/>
        <a:p>
          <a:pPr algn="ctr">
            <a:defRPr b="1"/>
          </a:pPr>
          <a:endParaRPr lang="en-US" sz="2000" b="0" dirty="0">
            <a:solidFill>
              <a:schemeClr val="accent3"/>
            </a:solidFill>
            <a:latin typeface="+mj-lt"/>
          </a:endParaRPr>
        </a:p>
      </dgm:t>
    </dgm:pt>
    <dgm:pt modelId="{29102CB0-9922-4672-BBB9-E280C2C99895}" type="parTrans" cxnId="{47424CDF-B7EE-48E6-BFB5-DC5E6C261E1A}">
      <dgm:prSet/>
      <dgm:spPr/>
      <dgm:t>
        <a:bodyPr/>
        <a:lstStyle/>
        <a:p>
          <a:pPr algn="ctr"/>
          <a:endParaRPr lang="en-US"/>
        </a:p>
      </dgm:t>
    </dgm:pt>
    <dgm:pt modelId="{6191C929-3126-437D-A135-291F940756D6}" type="sibTrans" cxnId="{47424CDF-B7EE-48E6-BFB5-DC5E6C261E1A}">
      <dgm:prSet/>
      <dgm:spPr/>
      <dgm:t>
        <a:bodyPr/>
        <a:lstStyle/>
        <a:p>
          <a:pPr algn="ctr"/>
          <a:endParaRPr lang="en-US"/>
        </a:p>
      </dgm:t>
    </dgm:pt>
    <dgm:pt modelId="{255E94EE-01DA-4635-9511-88957B880A97}">
      <dgm:prSet phldrT="[Text]"/>
      <dgm:spPr/>
      <dgm:t>
        <a:bodyPr/>
        <a:lstStyle/>
        <a:p>
          <a:pPr algn="ctr"/>
          <a:r>
            <a:rPr lang="en-US" b="1" dirty="0">
              <a:solidFill>
                <a:schemeClr val="tx1">
                  <a:lumMod val="75000"/>
                  <a:lumOff val="25000"/>
                </a:schemeClr>
              </a:solidFill>
              <a:latin typeface="+mn-lt"/>
            </a:rPr>
            <a:t>Discuss</a:t>
          </a:r>
          <a:r>
            <a:rPr lang="en-US" b="0" dirty="0">
              <a:solidFill>
                <a:schemeClr val="tx1">
                  <a:lumMod val="75000"/>
                  <a:lumOff val="25000"/>
                </a:schemeClr>
              </a:solidFill>
              <a:latin typeface="+mn-lt"/>
            </a:rPr>
            <a:t> evaluation materials and comments with the intern</a:t>
          </a:r>
          <a:endParaRPr lang="en-US" b="1" dirty="0">
            <a:solidFill>
              <a:schemeClr val="tx1">
                <a:lumMod val="75000"/>
                <a:lumOff val="25000"/>
              </a:schemeClr>
            </a:solidFill>
          </a:endParaRPr>
        </a:p>
      </dgm:t>
    </dgm:pt>
    <dgm:pt modelId="{078ADD25-49A1-4E85-B1A6-FE012D69C482}" type="parTrans" cxnId="{39435278-4642-46D3-8766-1841B0871C20}">
      <dgm:prSet/>
      <dgm:spPr/>
      <dgm:t>
        <a:bodyPr/>
        <a:lstStyle/>
        <a:p>
          <a:pPr algn="ctr"/>
          <a:endParaRPr lang="en-US"/>
        </a:p>
      </dgm:t>
    </dgm:pt>
    <dgm:pt modelId="{3A158F0E-0A89-42B3-AD34-CA5A7EC3E9FC}" type="sibTrans" cxnId="{39435278-4642-46D3-8766-1841B0871C20}">
      <dgm:prSet/>
      <dgm:spPr/>
      <dgm:t>
        <a:bodyPr/>
        <a:lstStyle/>
        <a:p>
          <a:pPr algn="ctr"/>
          <a:endParaRPr lang="en-US"/>
        </a:p>
      </dgm:t>
    </dgm:pt>
    <dgm:pt modelId="{44980233-1168-4855-B00C-BA4FD244E902}">
      <dgm:prSet phldrT="[Text]"/>
      <dgm:spPr/>
      <dgm:t>
        <a:bodyPr/>
        <a:lstStyle/>
        <a:p>
          <a:pPr algn="ctr"/>
          <a:r>
            <a:rPr lang="en-US" b="1" dirty="0">
              <a:solidFill>
                <a:schemeClr val="tx1">
                  <a:lumMod val="75000"/>
                  <a:lumOff val="25000"/>
                </a:schemeClr>
              </a:solidFill>
              <a:latin typeface="+mn-lt"/>
            </a:rPr>
            <a:t>Share</a:t>
          </a:r>
          <a:r>
            <a:rPr lang="en-US" b="0" dirty="0">
              <a:solidFill>
                <a:schemeClr val="tx1">
                  <a:lumMod val="75000"/>
                  <a:lumOff val="25000"/>
                </a:schemeClr>
              </a:solidFill>
              <a:latin typeface="+mn-lt"/>
            </a:rPr>
            <a:t> with the university field liaison and field director an evaluation of the intern’s performance in the field</a:t>
          </a:r>
          <a:endParaRPr lang="en-US" b="1" dirty="0">
            <a:solidFill>
              <a:schemeClr val="tx1">
                <a:lumMod val="75000"/>
                <a:lumOff val="25000"/>
              </a:schemeClr>
            </a:solidFill>
            <a:latin typeface="+mn-lt"/>
          </a:endParaRPr>
        </a:p>
      </dgm:t>
    </dgm:pt>
    <dgm:pt modelId="{10A65D6A-28CD-4D7B-AD93-5413ADC4D398}" type="parTrans" cxnId="{7EE6E9AB-9AE7-4F56-9641-9800327DB08E}">
      <dgm:prSet/>
      <dgm:spPr/>
      <dgm:t>
        <a:bodyPr/>
        <a:lstStyle/>
        <a:p>
          <a:pPr algn="ctr"/>
          <a:endParaRPr lang="en-US"/>
        </a:p>
      </dgm:t>
    </dgm:pt>
    <dgm:pt modelId="{C0B61202-E717-4847-A16F-D62AF65C691A}" type="sibTrans" cxnId="{7EE6E9AB-9AE7-4F56-9641-9800327DB08E}">
      <dgm:prSet/>
      <dgm:spPr/>
      <dgm:t>
        <a:bodyPr/>
        <a:lstStyle/>
        <a:p>
          <a:pPr algn="ctr"/>
          <a:endParaRPr lang="en-US"/>
        </a:p>
      </dgm:t>
    </dgm:pt>
    <dgm:pt modelId="{B62CEF4A-E24A-432D-BAFC-3641989EEEF2}">
      <dgm:prSet phldrT="[Text]" custT="1"/>
      <dgm:spPr/>
      <dgm:t>
        <a:bodyPr/>
        <a:lstStyle/>
        <a:p>
          <a:pPr algn="ctr">
            <a:defRPr b="1"/>
          </a:pPr>
          <a:endParaRPr lang="en-US" sz="2000" b="0" dirty="0">
            <a:solidFill>
              <a:schemeClr val="accent3"/>
            </a:solidFill>
            <a:latin typeface="+mj-lt"/>
          </a:endParaRPr>
        </a:p>
      </dgm:t>
    </dgm:pt>
    <dgm:pt modelId="{16D0036F-191A-4B2C-8D3C-E4E7749EF553}" type="parTrans" cxnId="{1BFB39BC-BF20-4D6E-A65E-5BCB91F1182D}">
      <dgm:prSet/>
      <dgm:spPr/>
      <dgm:t>
        <a:bodyPr/>
        <a:lstStyle/>
        <a:p>
          <a:pPr algn="ctr"/>
          <a:endParaRPr lang="en-US"/>
        </a:p>
      </dgm:t>
    </dgm:pt>
    <dgm:pt modelId="{2ED27055-3EC8-4DB9-A5EB-85E32B37DBD0}" type="sibTrans" cxnId="{1BFB39BC-BF20-4D6E-A65E-5BCB91F1182D}">
      <dgm:prSet/>
      <dgm:spPr/>
      <dgm:t>
        <a:bodyPr/>
        <a:lstStyle/>
        <a:p>
          <a:pPr algn="ctr"/>
          <a:endParaRPr lang="en-US"/>
        </a:p>
      </dgm:t>
    </dgm:pt>
    <dgm:pt modelId="{1752C35D-091D-42C9-97A4-7263EAD0C8DF}">
      <dgm:prSet phldrT="[Text]" phldr="0" custT="1"/>
      <dgm:spPr/>
      <dgm:t>
        <a:bodyPr/>
        <a:lstStyle/>
        <a:p>
          <a:pPr algn="ctr">
            <a:defRPr b="1"/>
          </a:pPr>
          <a:endParaRPr lang="en-US" sz="2000" b="0" dirty="0">
            <a:solidFill>
              <a:schemeClr val="accent3"/>
            </a:solidFill>
            <a:latin typeface="+mj-lt"/>
          </a:endParaRPr>
        </a:p>
      </dgm:t>
    </dgm:pt>
    <dgm:pt modelId="{6E749565-A811-46F6-9583-60953F4A2804}" type="sibTrans" cxnId="{36E29CFB-BEC5-4A00-BAD3-CABA88CAA79C}">
      <dgm:prSet/>
      <dgm:spPr/>
      <dgm:t>
        <a:bodyPr/>
        <a:lstStyle/>
        <a:p>
          <a:pPr algn="ctr"/>
          <a:endParaRPr lang="en-US"/>
        </a:p>
      </dgm:t>
    </dgm:pt>
    <dgm:pt modelId="{007A489C-02EA-497A-B2E3-DE199CC6A6AF}" type="parTrans" cxnId="{36E29CFB-BEC5-4A00-BAD3-CABA88CAA79C}">
      <dgm:prSet/>
      <dgm:spPr/>
      <dgm:t>
        <a:bodyPr/>
        <a:lstStyle/>
        <a:p>
          <a:pPr algn="ctr"/>
          <a:endParaRPr lang="en-US"/>
        </a:p>
      </dgm:t>
    </dgm:pt>
    <dgm:pt modelId="{5FEC15BB-99AD-4B05-B8A4-D495102E65AF}" type="pres">
      <dgm:prSet presAssocID="{7D77B29B-D910-4EFE-8C3E-6ED9374D0A0A}" presName="root" presStyleCnt="0">
        <dgm:presLayoutVars>
          <dgm:chMax/>
          <dgm:chPref/>
          <dgm:animLvl val="lvl"/>
        </dgm:presLayoutVars>
      </dgm:prSet>
      <dgm:spPr/>
    </dgm:pt>
    <dgm:pt modelId="{622AE48D-DC22-4466-870D-3DE2469321A1}" type="pres">
      <dgm:prSet presAssocID="{7D77B29B-D910-4EFE-8C3E-6ED9374D0A0A}" presName="divider" presStyleLbl="fgAccFollowNode1" presStyleIdx="0" presStyleCnt="1"/>
      <dgm:spPr>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tailEnd type="triangle" w="lg" len="lg"/>
        </a:ln>
        <a:effectLst/>
      </dgm:spPr>
    </dgm:pt>
    <dgm:pt modelId="{FC1F70CC-DBB3-4FEB-88D2-FD595F4772A4}" type="pres">
      <dgm:prSet presAssocID="{7D77B29B-D910-4EFE-8C3E-6ED9374D0A0A}" presName="nodes" presStyleCnt="0">
        <dgm:presLayoutVars>
          <dgm:chMax/>
          <dgm:chPref/>
          <dgm:animLvl val="lvl"/>
        </dgm:presLayoutVars>
      </dgm:prSet>
      <dgm:spPr/>
    </dgm:pt>
    <dgm:pt modelId="{5EB29EE4-E672-42FE-B784-939302E117E4}" type="pres">
      <dgm:prSet presAssocID="{6DEFC8AA-A33F-48F8-9C25-E9B2128D92CD}" presName="composite" presStyleCnt="0"/>
      <dgm:spPr/>
    </dgm:pt>
    <dgm:pt modelId="{EC47C319-F262-452D-A3AA-636B0CDD3083}" type="pres">
      <dgm:prSet presAssocID="{6DEFC8AA-A33F-48F8-9C25-E9B2128D92CD}" presName="L1TextContainer" presStyleLbl="revTx" presStyleIdx="0" presStyleCnt="5">
        <dgm:presLayoutVars>
          <dgm:chMax val="1"/>
          <dgm:chPref val="1"/>
          <dgm:bulletEnabled val="1"/>
        </dgm:presLayoutVars>
      </dgm:prSet>
      <dgm:spPr/>
    </dgm:pt>
    <dgm:pt modelId="{6D591BD4-A6B3-44F5-89AA-1412468CD1DF}" type="pres">
      <dgm:prSet presAssocID="{6DEFC8AA-A33F-48F8-9C25-E9B2128D92CD}" presName="L2TextContainerWrapper" presStyleCnt="0">
        <dgm:presLayoutVars>
          <dgm:chMax val="0"/>
          <dgm:chPref val="0"/>
          <dgm:bulletEnabled val="1"/>
        </dgm:presLayoutVars>
      </dgm:prSet>
      <dgm:spPr/>
    </dgm:pt>
    <dgm:pt modelId="{699D6E05-2110-40CF-A9E1-513C5874F142}" type="pres">
      <dgm:prSet presAssocID="{6DEFC8AA-A33F-48F8-9C25-E9B2128D92CD}" presName="L2TextContainer" presStyleLbl="bgAcc1" presStyleIdx="0" presStyleCnt="5"/>
      <dgm:spPr/>
    </dgm:pt>
    <dgm:pt modelId="{5F7216E5-CBB6-4F0D-AEC0-502B264EB261}" type="pres">
      <dgm:prSet presAssocID="{6DEFC8AA-A33F-48F8-9C25-E9B2128D92CD}" presName="FlexibleEmptyPlaceHolder" presStyleCnt="0"/>
      <dgm:spPr/>
    </dgm:pt>
    <dgm:pt modelId="{84F43E91-3923-4169-8319-03B48B626FF2}" type="pres">
      <dgm:prSet presAssocID="{6DEFC8AA-A33F-48F8-9C25-E9B2128D92CD}" presName="ConnectLine" presStyleLbl="sibTrans1D1" presStyleIdx="0" presStyleCnt="5"/>
      <dgm:spPr>
        <a:noFill/>
        <a:ln w="6350" cap="flat" cmpd="sng" algn="ctr">
          <a:solidFill>
            <a:schemeClr val="accent3">
              <a:hueOff val="0"/>
              <a:satOff val="0"/>
              <a:lumOff val="0"/>
              <a:alphaOff val="0"/>
            </a:schemeClr>
          </a:solidFill>
          <a:prstDash val="dash"/>
          <a:miter lim="800000"/>
        </a:ln>
        <a:effectLst/>
      </dgm:spPr>
    </dgm:pt>
    <dgm:pt modelId="{3A873ED9-D53F-460D-B163-AFB5B4D10D91}" type="pres">
      <dgm:prSet presAssocID="{6DEFC8AA-A33F-48F8-9C25-E9B2128D92CD}" presName="ConnectorPoint" presStyleLbl="alignNode1" presStyleIdx="0" presStyleCnt="5"/>
      <dgm:spPr/>
    </dgm:pt>
    <dgm:pt modelId="{483A2AE2-D88B-4241-8D3B-02042E557401}" type="pres">
      <dgm:prSet presAssocID="{6DEFC8AA-A33F-48F8-9C25-E9B2128D92CD}" presName="EmptyPlaceHolder" presStyleCnt="0"/>
      <dgm:spPr/>
    </dgm:pt>
    <dgm:pt modelId="{33DB8C7D-0E2D-4DC6-BBED-1A25F10E3744}" type="pres">
      <dgm:prSet presAssocID="{F8E8046A-2F16-4D2A-B74B-D3F0F194FE09}" presName="spaceBetweenRectangles" presStyleCnt="0"/>
      <dgm:spPr/>
    </dgm:pt>
    <dgm:pt modelId="{1A98146C-9120-4645-8CE0-FFC5DFDDB0AF}" type="pres">
      <dgm:prSet presAssocID="{1752C35D-091D-42C9-97A4-7263EAD0C8DF}" presName="composite" presStyleCnt="0"/>
      <dgm:spPr/>
    </dgm:pt>
    <dgm:pt modelId="{E044750E-96CA-4C29-9512-B1C3E4ADB4BB}" type="pres">
      <dgm:prSet presAssocID="{1752C35D-091D-42C9-97A4-7263EAD0C8DF}" presName="L1TextContainer" presStyleLbl="revTx" presStyleIdx="1" presStyleCnt="5">
        <dgm:presLayoutVars>
          <dgm:chMax val="1"/>
          <dgm:chPref val="1"/>
          <dgm:bulletEnabled val="1"/>
        </dgm:presLayoutVars>
      </dgm:prSet>
      <dgm:spPr/>
    </dgm:pt>
    <dgm:pt modelId="{DDA9C62A-DEC6-4A3C-B9DE-21578D9C04C0}" type="pres">
      <dgm:prSet presAssocID="{1752C35D-091D-42C9-97A4-7263EAD0C8DF}" presName="L2TextContainerWrapper" presStyleCnt="0">
        <dgm:presLayoutVars>
          <dgm:chMax val="0"/>
          <dgm:chPref val="0"/>
          <dgm:bulletEnabled val="1"/>
        </dgm:presLayoutVars>
      </dgm:prSet>
      <dgm:spPr/>
    </dgm:pt>
    <dgm:pt modelId="{20A526D0-1FBE-4878-A446-4CDCC2332BDC}" type="pres">
      <dgm:prSet presAssocID="{1752C35D-091D-42C9-97A4-7263EAD0C8DF}" presName="L2TextContainer" presStyleLbl="bgAcc1" presStyleIdx="1" presStyleCnt="5"/>
      <dgm:spPr/>
    </dgm:pt>
    <dgm:pt modelId="{6E332D9F-6BC8-41CF-8D10-1ED4CE825E43}" type="pres">
      <dgm:prSet presAssocID="{1752C35D-091D-42C9-97A4-7263EAD0C8DF}" presName="FlexibleEmptyPlaceHolder" presStyleCnt="0"/>
      <dgm:spPr/>
    </dgm:pt>
    <dgm:pt modelId="{74DD07D9-086A-4268-AEC7-CC59B0882A52}" type="pres">
      <dgm:prSet presAssocID="{1752C35D-091D-42C9-97A4-7263EAD0C8DF}" presName="ConnectLine" presStyleLbl="sibTrans1D1" presStyleIdx="1" presStyleCnt="5"/>
      <dgm:spPr>
        <a:noFill/>
        <a:ln w="6350" cap="flat" cmpd="sng" algn="ctr">
          <a:solidFill>
            <a:schemeClr val="accent3">
              <a:hueOff val="0"/>
              <a:satOff val="0"/>
              <a:lumOff val="0"/>
              <a:alphaOff val="0"/>
            </a:schemeClr>
          </a:solidFill>
          <a:prstDash val="dash"/>
          <a:miter lim="800000"/>
        </a:ln>
        <a:effectLst/>
      </dgm:spPr>
    </dgm:pt>
    <dgm:pt modelId="{64A8AA80-97FE-4E36-94C1-F7E0B5ADE12B}" type="pres">
      <dgm:prSet presAssocID="{1752C35D-091D-42C9-97A4-7263EAD0C8DF}" presName="ConnectorPoint" presStyleLbl="alignNode1" presStyleIdx="1" presStyleCnt="5"/>
      <dgm:spPr/>
    </dgm:pt>
    <dgm:pt modelId="{3ED59300-3910-4EE4-94CB-2DADC8C66731}" type="pres">
      <dgm:prSet presAssocID="{1752C35D-091D-42C9-97A4-7263EAD0C8DF}" presName="EmptyPlaceHolder" presStyleCnt="0"/>
      <dgm:spPr/>
    </dgm:pt>
    <dgm:pt modelId="{B00BB0D2-F378-47A8-AE5C-1AE0953469E0}" type="pres">
      <dgm:prSet presAssocID="{6E749565-A811-46F6-9583-60953F4A2804}" presName="spaceBetweenRectangles" presStyleCnt="0"/>
      <dgm:spPr/>
    </dgm:pt>
    <dgm:pt modelId="{3D0FEA26-D4A4-48EE-847B-F03F7F7FD4B3}" type="pres">
      <dgm:prSet presAssocID="{142BFE46-22E8-4F99-8DF5-0A21AEB1B949}" presName="composite" presStyleCnt="0"/>
      <dgm:spPr/>
    </dgm:pt>
    <dgm:pt modelId="{9764142D-4C07-4C97-9BC9-08965C012893}" type="pres">
      <dgm:prSet presAssocID="{142BFE46-22E8-4F99-8DF5-0A21AEB1B949}" presName="L1TextContainer" presStyleLbl="revTx" presStyleIdx="2" presStyleCnt="5">
        <dgm:presLayoutVars>
          <dgm:chMax val="1"/>
          <dgm:chPref val="1"/>
          <dgm:bulletEnabled val="1"/>
        </dgm:presLayoutVars>
      </dgm:prSet>
      <dgm:spPr/>
    </dgm:pt>
    <dgm:pt modelId="{98C09A55-453F-4B49-BB17-D30748B0DE63}" type="pres">
      <dgm:prSet presAssocID="{142BFE46-22E8-4F99-8DF5-0A21AEB1B949}" presName="L2TextContainerWrapper" presStyleCnt="0">
        <dgm:presLayoutVars>
          <dgm:chMax val="0"/>
          <dgm:chPref val="0"/>
          <dgm:bulletEnabled val="1"/>
        </dgm:presLayoutVars>
      </dgm:prSet>
      <dgm:spPr/>
    </dgm:pt>
    <dgm:pt modelId="{9914EC5E-8C6B-4E85-9079-C937166C602B}" type="pres">
      <dgm:prSet presAssocID="{142BFE46-22E8-4F99-8DF5-0A21AEB1B949}" presName="L2TextContainer" presStyleLbl="bgAcc1" presStyleIdx="2" presStyleCnt="5"/>
      <dgm:spPr/>
    </dgm:pt>
    <dgm:pt modelId="{DD2E4185-D338-4ACA-A0A9-147F320E4D43}" type="pres">
      <dgm:prSet presAssocID="{142BFE46-22E8-4F99-8DF5-0A21AEB1B949}" presName="FlexibleEmptyPlaceHolder" presStyleCnt="0"/>
      <dgm:spPr/>
    </dgm:pt>
    <dgm:pt modelId="{93228E8D-1806-4719-983B-ED76A566A033}" type="pres">
      <dgm:prSet presAssocID="{142BFE46-22E8-4F99-8DF5-0A21AEB1B949}" presName="ConnectLine" presStyleLbl="sibTrans1D1" presStyleIdx="2" presStyleCnt="5"/>
      <dgm:spPr>
        <a:noFill/>
        <a:ln w="6350" cap="flat" cmpd="sng" algn="ctr">
          <a:solidFill>
            <a:schemeClr val="accent3">
              <a:hueOff val="0"/>
              <a:satOff val="0"/>
              <a:lumOff val="0"/>
              <a:alphaOff val="0"/>
            </a:schemeClr>
          </a:solidFill>
          <a:prstDash val="dash"/>
          <a:miter lim="800000"/>
        </a:ln>
        <a:effectLst/>
      </dgm:spPr>
    </dgm:pt>
    <dgm:pt modelId="{5233E8C4-4B59-4A37-AB4C-F36F06D30F57}" type="pres">
      <dgm:prSet presAssocID="{142BFE46-22E8-4F99-8DF5-0A21AEB1B949}" presName="ConnectorPoint" presStyleLbl="alignNode1" presStyleIdx="2" presStyleCnt="5"/>
      <dgm:spPr/>
    </dgm:pt>
    <dgm:pt modelId="{AE807788-AE95-4A3C-A097-DE90C0235BDA}" type="pres">
      <dgm:prSet presAssocID="{142BFE46-22E8-4F99-8DF5-0A21AEB1B949}" presName="EmptyPlaceHolder" presStyleCnt="0"/>
      <dgm:spPr/>
    </dgm:pt>
    <dgm:pt modelId="{DD6BE96D-DE53-4F54-8953-D379CCCE08EC}" type="pres">
      <dgm:prSet presAssocID="{F5321377-0866-4CE1-92D6-060EB78CAD7D}" presName="spaceBetweenRectangles" presStyleCnt="0"/>
      <dgm:spPr/>
    </dgm:pt>
    <dgm:pt modelId="{75D032E4-FF98-4E6D-8DCE-C06A88550260}" type="pres">
      <dgm:prSet presAssocID="{15DB21DE-F4F8-4FED-81FF-F3BE0BB45A33}" presName="composite" presStyleCnt="0"/>
      <dgm:spPr/>
    </dgm:pt>
    <dgm:pt modelId="{0039D91E-294E-443D-BDE1-27E40078FEF9}" type="pres">
      <dgm:prSet presAssocID="{15DB21DE-F4F8-4FED-81FF-F3BE0BB45A33}" presName="L1TextContainer" presStyleLbl="revTx" presStyleIdx="3" presStyleCnt="5">
        <dgm:presLayoutVars>
          <dgm:chMax val="1"/>
          <dgm:chPref val="1"/>
          <dgm:bulletEnabled val="1"/>
        </dgm:presLayoutVars>
      </dgm:prSet>
      <dgm:spPr/>
    </dgm:pt>
    <dgm:pt modelId="{B130BA63-CF77-4ECA-BF89-37BE7563B255}" type="pres">
      <dgm:prSet presAssocID="{15DB21DE-F4F8-4FED-81FF-F3BE0BB45A33}" presName="L2TextContainerWrapper" presStyleCnt="0">
        <dgm:presLayoutVars>
          <dgm:chMax val="0"/>
          <dgm:chPref val="0"/>
          <dgm:bulletEnabled val="1"/>
        </dgm:presLayoutVars>
      </dgm:prSet>
      <dgm:spPr/>
    </dgm:pt>
    <dgm:pt modelId="{325D28DB-B991-4A3D-BFE7-056082C95B36}" type="pres">
      <dgm:prSet presAssocID="{15DB21DE-F4F8-4FED-81FF-F3BE0BB45A33}" presName="L2TextContainer" presStyleLbl="bgAcc1" presStyleIdx="3" presStyleCnt="5"/>
      <dgm:spPr/>
    </dgm:pt>
    <dgm:pt modelId="{4C4D1AD7-875B-4BEE-81CC-B8A78DF68A8B}" type="pres">
      <dgm:prSet presAssocID="{15DB21DE-F4F8-4FED-81FF-F3BE0BB45A33}" presName="FlexibleEmptyPlaceHolder" presStyleCnt="0"/>
      <dgm:spPr/>
    </dgm:pt>
    <dgm:pt modelId="{7DBE9B3F-ABA6-4B3B-8353-28CB079B4151}" type="pres">
      <dgm:prSet presAssocID="{15DB21DE-F4F8-4FED-81FF-F3BE0BB45A33}" presName="ConnectLine" presStyleLbl="sibTrans1D1" presStyleIdx="3" presStyleCnt="5"/>
      <dgm:spPr>
        <a:noFill/>
        <a:ln w="6350" cap="flat" cmpd="sng" algn="ctr">
          <a:solidFill>
            <a:schemeClr val="accent3">
              <a:hueOff val="0"/>
              <a:satOff val="0"/>
              <a:lumOff val="0"/>
              <a:alphaOff val="0"/>
            </a:schemeClr>
          </a:solidFill>
          <a:prstDash val="dash"/>
          <a:miter lim="800000"/>
        </a:ln>
        <a:effectLst/>
      </dgm:spPr>
    </dgm:pt>
    <dgm:pt modelId="{29454C5D-6337-407C-B884-4F4E528D857E}" type="pres">
      <dgm:prSet presAssocID="{15DB21DE-F4F8-4FED-81FF-F3BE0BB45A33}" presName="ConnectorPoint" presStyleLbl="alignNode1" presStyleIdx="3" presStyleCnt="5"/>
      <dgm:spPr/>
    </dgm:pt>
    <dgm:pt modelId="{0D8360FA-A51B-45A0-8797-82EC55D4DBE1}" type="pres">
      <dgm:prSet presAssocID="{15DB21DE-F4F8-4FED-81FF-F3BE0BB45A33}" presName="EmptyPlaceHolder" presStyleCnt="0"/>
      <dgm:spPr/>
    </dgm:pt>
    <dgm:pt modelId="{CC63D971-4D4F-4E09-AC50-0DBB4AC75982}" type="pres">
      <dgm:prSet presAssocID="{6191C929-3126-437D-A135-291F940756D6}" presName="spaceBetweenRectangles" presStyleCnt="0"/>
      <dgm:spPr/>
    </dgm:pt>
    <dgm:pt modelId="{5C67D1AC-6BA3-489B-9BF5-FF6232DEC0A1}" type="pres">
      <dgm:prSet presAssocID="{B62CEF4A-E24A-432D-BAFC-3641989EEEF2}" presName="composite" presStyleCnt="0"/>
      <dgm:spPr/>
    </dgm:pt>
    <dgm:pt modelId="{AD2E7CD0-128B-4841-AA4E-D4EA63202D8D}" type="pres">
      <dgm:prSet presAssocID="{B62CEF4A-E24A-432D-BAFC-3641989EEEF2}" presName="L1TextContainer" presStyleLbl="revTx" presStyleIdx="4" presStyleCnt="5">
        <dgm:presLayoutVars>
          <dgm:chMax val="1"/>
          <dgm:chPref val="1"/>
          <dgm:bulletEnabled val="1"/>
        </dgm:presLayoutVars>
      </dgm:prSet>
      <dgm:spPr/>
    </dgm:pt>
    <dgm:pt modelId="{C4665BB8-136F-4F22-A46E-B6A394192567}" type="pres">
      <dgm:prSet presAssocID="{B62CEF4A-E24A-432D-BAFC-3641989EEEF2}" presName="L2TextContainerWrapper" presStyleCnt="0">
        <dgm:presLayoutVars>
          <dgm:chMax val="0"/>
          <dgm:chPref val="0"/>
          <dgm:bulletEnabled val="1"/>
        </dgm:presLayoutVars>
      </dgm:prSet>
      <dgm:spPr/>
    </dgm:pt>
    <dgm:pt modelId="{E9884AEA-19BD-4EB4-BDC4-91FB658046A5}" type="pres">
      <dgm:prSet presAssocID="{B62CEF4A-E24A-432D-BAFC-3641989EEEF2}" presName="L2TextContainer" presStyleLbl="bgAcc1" presStyleIdx="4" presStyleCnt="5"/>
      <dgm:spPr/>
    </dgm:pt>
    <dgm:pt modelId="{6A268E83-91C0-450F-BE3B-332A0F8DCABA}" type="pres">
      <dgm:prSet presAssocID="{B62CEF4A-E24A-432D-BAFC-3641989EEEF2}" presName="FlexibleEmptyPlaceHolder" presStyleCnt="0"/>
      <dgm:spPr/>
    </dgm:pt>
    <dgm:pt modelId="{51803514-C4EA-455F-B1B6-117158F5BBE2}" type="pres">
      <dgm:prSet presAssocID="{B62CEF4A-E24A-432D-BAFC-3641989EEEF2}" presName="ConnectLine" presStyleLbl="sibTrans1D1" presStyleIdx="4" presStyleCnt="5"/>
      <dgm:spPr>
        <a:noFill/>
        <a:ln w="6350" cap="flat" cmpd="sng" algn="ctr">
          <a:solidFill>
            <a:schemeClr val="accent3">
              <a:hueOff val="0"/>
              <a:satOff val="0"/>
              <a:lumOff val="0"/>
              <a:alphaOff val="0"/>
            </a:schemeClr>
          </a:solidFill>
          <a:prstDash val="dash"/>
          <a:miter lim="800000"/>
        </a:ln>
        <a:effectLst/>
      </dgm:spPr>
    </dgm:pt>
    <dgm:pt modelId="{A21D7A0F-D07C-4199-9415-88D9D4F8C581}" type="pres">
      <dgm:prSet presAssocID="{B62CEF4A-E24A-432D-BAFC-3641989EEEF2}" presName="ConnectorPoint" presStyleLbl="alignNode1" presStyleIdx="4" presStyleCnt="5"/>
      <dgm:spPr/>
    </dgm:pt>
    <dgm:pt modelId="{8CE65D51-CCB9-4A8E-9E76-1227EACBC2DF}" type="pres">
      <dgm:prSet presAssocID="{B62CEF4A-E24A-432D-BAFC-3641989EEEF2}" presName="EmptyPlaceHolder" presStyleCnt="0"/>
      <dgm:spPr/>
    </dgm:pt>
  </dgm:ptLst>
  <dgm:cxnLst>
    <dgm:cxn modelId="{0D32A726-8D93-4112-B562-5EC00C67979E}" type="presOf" srcId="{142BFE46-22E8-4F99-8DF5-0A21AEB1B949}" destId="{9764142D-4C07-4C97-9BC9-08965C012893}" srcOrd="0" destOrd="0" presId="urn:microsoft.com/office/officeart/2016/7/layout/BasicTimeline"/>
    <dgm:cxn modelId="{1AF3662C-C91A-4EBD-B24C-DBA722F3D4B1}" type="presOf" srcId="{15DB21DE-F4F8-4FED-81FF-F3BE0BB45A33}" destId="{0039D91E-294E-443D-BDE1-27E40078FEF9}" srcOrd="0" destOrd="0" presId="urn:microsoft.com/office/officeart/2016/7/layout/BasicTimeline"/>
    <dgm:cxn modelId="{4916D138-3666-4F90-BF0A-312D4101F62F}" type="presOf" srcId="{772CED33-5D06-41ED-899A-1C1E881574F3}" destId="{9914EC5E-8C6B-4E85-9079-C937166C602B}" srcOrd="0" destOrd="0" presId="urn:microsoft.com/office/officeart/2016/7/layout/BasicTimeline"/>
    <dgm:cxn modelId="{12BF0C5E-CB75-4BB2-9598-4CBBE46B7584}" type="presOf" srcId="{44980233-1168-4855-B00C-BA4FD244E902}" destId="{E9884AEA-19BD-4EB4-BDC4-91FB658046A5}" srcOrd="0" destOrd="0" presId="urn:microsoft.com/office/officeart/2016/7/layout/BasicTimeline"/>
    <dgm:cxn modelId="{6EB6A745-03BB-48A3-AB0C-EA02AFB21467}" type="presOf" srcId="{1752C35D-091D-42C9-97A4-7263EAD0C8DF}" destId="{E044750E-96CA-4C29-9512-B1C3E4ADB4BB}" srcOrd="0" destOrd="0" presId="urn:microsoft.com/office/officeart/2016/7/layout/BasicTimeline"/>
    <dgm:cxn modelId="{3CE10966-6ADA-480D-BDE3-15143B24C585}" srcId="{1752C35D-091D-42C9-97A4-7263EAD0C8DF}" destId="{A9B92956-8BD0-4360-A408-00C389D8388D}" srcOrd="0" destOrd="0" parTransId="{E3736FF0-A3FF-4E67-819C-51D45B6CBA87}" sibTransId="{1F3A30F7-CCCA-457A-A159-2EDA071DA81F}"/>
    <dgm:cxn modelId="{28897546-FB6F-4DCD-ACB7-06CEF1FBAEC1}" type="presOf" srcId="{B62CEF4A-E24A-432D-BAFC-3641989EEEF2}" destId="{AD2E7CD0-128B-4841-AA4E-D4EA63202D8D}" srcOrd="0" destOrd="0" presId="urn:microsoft.com/office/officeart/2016/7/layout/BasicTimeline"/>
    <dgm:cxn modelId="{EC023D72-357E-4D03-91A5-B6E6245BD9BE}" srcId="{6DEFC8AA-A33F-48F8-9C25-E9B2128D92CD}" destId="{02DA89E2-C257-4D34-85AB-C9732260ABFD}" srcOrd="0" destOrd="0" parTransId="{96729367-96CC-4DF6-971A-47877F4EF6D3}" sibTransId="{693C94AC-90AC-4B6B-8CFD-AA0505DB8FF5}"/>
    <dgm:cxn modelId="{39435278-4642-46D3-8766-1841B0871C20}" srcId="{15DB21DE-F4F8-4FED-81FF-F3BE0BB45A33}" destId="{255E94EE-01DA-4635-9511-88957B880A97}" srcOrd="0" destOrd="0" parTransId="{078ADD25-49A1-4E85-B1A6-FE012D69C482}" sibTransId="{3A158F0E-0A89-42B3-AD34-CA5A7EC3E9FC}"/>
    <dgm:cxn modelId="{3EBE7488-C73C-45DE-BF15-34D1E73EA4A9}" type="presOf" srcId="{255E94EE-01DA-4635-9511-88957B880A97}" destId="{325D28DB-B991-4A3D-BFE7-056082C95B36}" srcOrd="0" destOrd="0" presId="urn:microsoft.com/office/officeart/2016/7/layout/BasicTimeline"/>
    <dgm:cxn modelId="{8305AF8C-54EC-4B12-BDA8-D383DDF6CD01}" srcId="{142BFE46-22E8-4F99-8DF5-0A21AEB1B949}" destId="{772CED33-5D06-41ED-899A-1C1E881574F3}" srcOrd="0" destOrd="0" parTransId="{AC599F2F-1DF8-4885-85B8-E16E90411785}" sibTransId="{7783719F-0078-4B61-8A69-AE9DA37AC7A6}"/>
    <dgm:cxn modelId="{EF187990-C484-466F-9E65-6C312053A31E}" type="presOf" srcId="{6DEFC8AA-A33F-48F8-9C25-E9B2128D92CD}" destId="{EC47C319-F262-452D-A3AA-636B0CDD3083}" srcOrd="0" destOrd="0" presId="urn:microsoft.com/office/officeart/2016/7/layout/BasicTimeline"/>
    <dgm:cxn modelId="{0CF457AA-7E08-43AA-B4EA-CB4BC915031D}" srcId="{7D77B29B-D910-4EFE-8C3E-6ED9374D0A0A}" destId="{6DEFC8AA-A33F-48F8-9C25-E9B2128D92CD}" srcOrd="0" destOrd="0" parTransId="{4FC1DB39-D67C-4219-80AD-A97F169B043F}" sibTransId="{F8E8046A-2F16-4D2A-B74B-D3F0F194FE09}"/>
    <dgm:cxn modelId="{7EE6E9AB-9AE7-4F56-9641-9800327DB08E}" srcId="{B62CEF4A-E24A-432D-BAFC-3641989EEEF2}" destId="{44980233-1168-4855-B00C-BA4FD244E902}" srcOrd="0" destOrd="0" parTransId="{10A65D6A-28CD-4D7B-AD93-5413ADC4D398}" sibTransId="{C0B61202-E717-4847-A16F-D62AF65C691A}"/>
    <dgm:cxn modelId="{95DA92B8-3129-4385-8113-97C1B03AED1A}" srcId="{7D77B29B-D910-4EFE-8C3E-6ED9374D0A0A}" destId="{142BFE46-22E8-4F99-8DF5-0A21AEB1B949}" srcOrd="2" destOrd="0" parTransId="{D949A27D-030D-4E30-8E3A-7C8A421244C3}" sibTransId="{F5321377-0866-4CE1-92D6-060EB78CAD7D}"/>
    <dgm:cxn modelId="{1BFB39BC-BF20-4D6E-A65E-5BCB91F1182D}" srcId="{7D77B29B-D910-4EFE-8C3E-6ED9374D0A0A}" destId="{B62CEF4A-E24A-432D-BAFC-3641989EEEF2}" srcOrd="4" destOrd="0" parTransId="{16D0036F-191A-4B2C-8D3C-E4E7749EF553}" sibTransId="{2ED27055-3EC8-4DB9-A5EB-85E32B37DBD0}"/>
    <dgm:cxn modelId="{A5920CDF-A189-460D-BD60-A244186C5EA5}" type="presOf" srcId="{02DA89E2-C257-4D34-85AB-C9732260ABFD}" destId="{699D6E05-2110-40CF-A9E1-513C5874F142}" srcOrd="0" destOrd="0" presId="urn:microsoft.com/office/officeart/2016/7/layout/BasicTimeline"/>
    <dgm:cxn modelId="{47424CDF-B7EE-48E6-BFB5-DC5E6C261E1A}" srcId="{7D77B29B-D910-4EFE-8C3E-6ED9374D0A0A}" destId="{15DB21DE-F4F8-4FED-81FF-F3BE0BB45A33}" srcOrd="3" destOrd="0" parTransId="{29102CB0-9922-4672-BBB9-E280C2C99895}" sibTransId="{6191C929-3126-437D-A135-291F940756D6}"/>
    <dgm:cxn modelId="{24BEDAF3-E006-4D65-B085-0F49CBF21323}" type="presOf" srcId="{7D77B29B-D910-4EFE-8C3E-6ED9374D0A0A}" destId="{5FEC15BB-99AD-4B05-B8A4-D495102E65AF}" srcOrd="0" destOrd="0" presId="urn:microsoft.com/office/officeart/2016/7/layout/BasicTimeline"/>
    <dgm:cxn modelId="{A369A9F5-B7A8-4ADF-A638-BF2B3D4FB150}" type="presOf" srcId="{A9B92956-8BD0-4360-A408-00C389D8388D}" destId="{20A526D0-1FBE-4878-A446-4CDCC2332BDC}" srcOrd="0" destOrd="0" presId="urn:microsoft.com/office/officeart/2016/7/layout/BasicTimeline"/>
    <dgm:cxn modelId="{36E29CFB-BEC5-4A00-BAD3-CABA88CAA79C}" srcId="{7D77B29B-D910-4EFE-8C3E-6ED9374D0A0A}" destId="{1752C35D-091D-42C9-97A4-7263EAD0C8DF}" srcOrd="1" destOrd="0" parTransId="{007A489C-02EA-497A-B2E3-DE199CC6A6AF}" sibTransId="{6E749565-A811-46F6-9583-60953F4A2804}"/>
    <dgm:cxn modelId="{B9860F90-8295-432E-8751-69D088D09013}" type="presParOf" srcId="{5FEC15BB-99AD-4B05-B8A4-D495102E65AF}" destId="{622AE48D-DC22-4466-870D-3DE2469321A1}" srcOrd="0" destOrd="0" presId="urn:microsoft.com/office/officeart/2016/7/layout/BasicTimeline"/>
    <dgm:cxn modelId="{E18BE825-DDF8-4B4B-B405-912713F7504F}" type="presParOf" srcId="{5FEC15BB-99AD-4B05-B8A4-D495102E65AF}" destId="{FC1F70CC-DBB3-4FEB-88D2-FD595F4772A4}" srcOrd="1" destOrd="0" presId="urn:microsoft.com/office/officeart/2016/7/layout/BasicTimeline"/>
    <dgm:cxn modelId="{7A721DCB-B72D-438E-A86C-92CE26AC55C1}" type="presParOf" srcId="{FC1F70CC-DBB3-4FEB-88D2-FD595F4772A4}" destId="{5EB29EE4-E672-42FE-B784-939302E117E4}" srcOrd="0" destOrd="0" presId="urn:microsoft.com/office/officeart/2016/7/layout/BasicTimeline"/>
    <dgm:cxn modelId="{D57613CE-BC56-48EC-9A2F-A49F13651C97}" type="presParOf" srcId="{5EB29EE4-E672-42FE-B784-939302E117E4}" destId="{EC47C319-F262-452D-A3AA-636B0CDD3083}" srcOrd="0" destOrd="0" presId="urn:microsoft.com/office/officeart/2016/7/layout/BasicTimeline"/>
    <dgm:cxn modelId="{FAFD304D-2A85-4693-A6C1-E863A9920A3B}" type="presParOf" srcId="{5EB29EE4-E672-42FE-B784-939302E117E4}" destId="{6D591BD4-A6B3-44F5-89AA-1412468CD1DF}" srcOrd="1" destOrd="0" presId="urn:microsoft.com/office/officeart/2016/7/layout/BasicTimeline"/>
    <dgm:cxn modelId="{BAFF1612-D927-48D2-BCBC-3F0E835EB9FD}" type="presParOf" srcId="{6D591BD4-A6B3-44F5-89AA-1412468CD1DF}" destId="{699D6E05-2110-40CF-A9E1-513C5874F142}" srcOrd="0" destOrd="0" presId="urn:microsoft.com/office/officeart/2016/7/layout/BasicTimeline"/>
    <dgm:cxn modelId="{A46D2AAD-54CD-4FDC-88EE-50D9B31BB296}" type="presParOf" srcId="{6D591BD4-A6B3-44F5-89AA-1412468CD1DF}" destId="{5F7216E5-CBB6-4F0D-AEC0-502B264EB261}" srcOrd="1" destOrd="0" presId="urn:microsoft.com/office/officeart/2016/7/layout/BasicTimeline"/>
    <dgm:cxn modelId="{6FFB8141-971C-49F3-BEED-5D6E3DC63674}" type="presParOf" srcId="{5EB29EE4-E672-42FE-B784-939302E117E4}" destId="{84F43E91-3923-4169-8319-03B48B626FF2}" srcOrd="2" destOrd="0" presId="urn:microsoft.com/office/officeart/2016/7/layout/BasicTimeline"/>
    <dgm:cxn modelId="{0112BDB8-96DD-4517-8C5A-F3FFBF4C94E5}" type="presParOf" srcId="{5EB29EE4-E672-42FE-B784-939302E117E4}" destId="{3A873ED9-D53F-460D-B163-AFB5B4D10D91}" srcOrd="3" destOrd="0" presId="urn:microsoft.com/office/officeart/2016/7/layout/BasicTimeline"/>
    <dgm:cxn modelId="{483A0A84-31B7-44FD-B6B3-6612E2715886}" type="presParOf" srcId="{5EB29EE4-E672-42FE-B784-939302E117E4}" destId="{483A2AE2-D88B-4241-8D3B-02042E557401}" srcOrd="4" destOrd="0" presId="urn:microsoft.com/office/officeart/2016/7/layout/BasicTimeline"/>
    <dgm:cxn modelId="{30895E4E-4607-4B22-8F2F-BB60DBCACA48}" type="presParOf" srcId="{FC1F70CC-DBB3-4FEB-88D2-FD595F4772A4}" destId="{33DB8C7D-0E2D-4DC6-BBED-1A25F10E3744}" srcOrd="1" destOrd="0" presId="urn:microsoft.com/office/officeart/2016/7/layout/BasicTimeline"/>
    <dgm:cxn modelId="{AA2717A2-A5D6-4C83-80F7-1360728CB296}" type="presParOf" srcId="{FC1F70CC-DBB3-4FEB-88D2-FD595F4772A4}" destId="{1A98146C-9120-4645-8CE0-FFC5DFDDB0AF}" srcOrd="2" destOrd="0" presId="urn:microsoft.com/office/officeart/2016/7/layout/BasicTimeline"/>
    <dgm:cxn modelId="{F6E70766-BF01-4C9E-AE87-79C364EE893B}" type="presParOf" srcId="{1A98146C-9120-4645-8CE0-FFC5DFDDB0AF}" destId="{E044750E-96CA-4C29-9512-B1C3E4ADB4BB}" srcOrd="0" destOrd="0" presId="urn:microsoft.com/office/officeart/2016/7/layout/BasicTimeline"/>
    <dgm:cxn modelId="{323761FC-4978-4ABD-9C2D-286ACFF7158D}" type="presParOf" srcId="{1A98146C-9120-4645-8CE0-FFC5DFDDB0AF}" destId="{DDA9C62A-DEC6-4A3C-B9DE-21578D9C04C0}" srcOrd="1" destOrd="0" presId="urn:microsoft.com/office/officeart/2016/7/layout/BasicTimeline"/>
    <dgm:cxn modelId="{AAE2CFE6-AE7D-4DED-B677-D74F1808D738}" type="presParOf" srcId="{DDA9C62A-DEC6-4A3C-B9DE-21578D9C04C0}" destId="{20A526D0-1FBE-4878-A446-4CDCC2332BDC}" srcOrd="0" destOrd="0" presId="urn:microsoft.com/office/officeart/2016/7/layout/BasicTimeline"/>
    <dgm:cxn modelId="{FA7BA16E-0C58-4849-8D97-0AD32929439E}" type="presParOf" srcId="{DDA9C62A-DEC6-4A3C-B9DE-21578D9C04C0}" destId="{6E332D9F-6BC8-41CF-8D10-1ED4CE825E43}" srcOrd="1" destOrd="0" presId="urn:microsoft.com/office/officeart/2016/7/layout/BasicTimeline"/>
    <dgm:cxn modelId="{2AD3678E-A2CB-446E-8718-974AD9A64E32}" type="presParOf" srcId="{1A98146C-9120-4645-8CE0-FFC5DFDDB0AF}" destId="{74DD07D9-086A-4268-AEC7-CC59B0882A52}" srcOrd="2" destOrd="0" presId="urn:microsoft.com/office/officeart/2016/7/layout/BasicTimeline"/>
    <dgm:cxn modelId="{91D19F4E-4584-4AC7-9361-C22E9B06F1F0}" type="presParOf" srcId="{1A98146C-9120-4645-8CE0-FFC5DFDDB0AF}" destId="{64A8AA80-97FE-4E36-94C1-F7E0B5ADE12B}" srcOrd="3" destOrd="0" presId="urn:microsoft.com/office/officeart/2016/7/layout/BasicTimeline"/>
    <dgm:cxn modelId="{4BD6A128-62C7-40D1-8F7E-44671D253973}" type="presParOf" srcId="{1A98146C-9120-4645-8CE0-FFC5DFDDB0AF}" destId="{3ED59300-3910-4EE4-94CB-2DADC8C66731}" srcOrd="4" destOrd="0" presId="urn:microsoft.com/office/officeart/2016/7/layout/BasicTimeline"/>
    <dgm:cxn modelId="{83D7113F-D0BE-40AB-A593-81243F93B7A9}" type="presParOf" srcId="{FC1F70CC-DBB3-4FEB-88D2-FD595F4772A4}" destId="{B00BB0D2-F378-47A8-AE5C-1AE0953469E0}" srcOrd="3" destOrd="0" presId="urn:microsoft.com/office/officeart/2016/7/layout/BasicTimeline"/>
    <dgm:cxn modelId="{6F6233E4-22B4-4828-BA62-CBF7CB386F7A}" type="presParOf" srcId="{FC1F70CC-DBB3-4FEB-88D2-FD595F4772A4}" destId="{3D0FEA26-D4A4-48EE-847B-F03F7F7FD4B3}" srcOrd="4" destOrd="0" presId="urn:microsoft.com/office/officeart/2016/7/layout/BasicTimeline"/>
    <dgm:cxn modelId="{60E59594-7D6A-40AB-A94C-542BC4C4ED35}" type="presParOf" srcId="{3D0FEA26-D4A4-48EE-847B-F03F7F7FD4B3}" destId="{9764142D-4C07-4C97-9BC9-08965C012893}" srcOrd="0" destOrd="0" presId="urn:microsoft.com/office/officeart/2016/7/layout/BasicTimeline"/>
    <dgm:cxn modelId="{43B6F0A5-84D5-4878-BEA6-DE61E01C3968}" type="presParOf" srcId="{3D0FEA26-D4A4-48EE-847B-F03F7F7FD4B3}" destId="{98C09A55-453F-4B49-BB17-D30748B0DE63}" srcOrd="1" destOrd="0" presId="urn:microsoft.com/office/officeart/2016/7/layout/BasicTimeline"/>
    <dgm:cxn modelId="{F06C91C7-CF43-455A-AE1C-C5BBD4D306CB}" type="presParOf" srcId="{98C09A55-453F-4B49-BB17-D30748B0DE63}" destId="{9914EC5E-8C6B-4E85-9079-C937166C602B}" srcOrd="0" destOrd="0" presId="urn:microsoft.com/office/officeart/2016/7/layout/BasicTimeline"/>
    <dgm:cxn modelId="{C73367B5-82AC-4E13-894D-21709110BC89}" type="presParOf" srcId="{98C09A55-453F-4B49-BB17-D30748B0DE63}" destId="{DD2E4185-D338-4ACA-A0A9-147F320E4D43}" srcOrd="1" destOrd="0" presId="urn:microsoft.com/office/officeart/2016/7/layout/BasicTimeline"/>
    <dgm:cxn modelId="{44F0A782-2715-4CCA-97C1-089469F599BA}" type="presParOf" srcId="{3D0FEA26-D4A4-48EE-847B-F03F7F7FD4B3}" destId="{93228E8D-1806-4719-983B-ED76A566A033}" srcOrd="2" destOrd="0" presId="urn:microsoft.com/office/officeart/2016/7/layout/BasicTimeline"/>
    <dgm:cxn modelId="{A4BB9F81-739E-4185-AA64-D9C397478BD6}" type="presParOf" srcId="{3D0FEA26-D4A4-48EE-847B-F03F7F7FD4B3}" destId="{5233E8C4-4B59-4A37-AB4C-F36F06D30F57}" srcOrd="3" destOrd="0" presId="urn:microsoft.com/office/officeart/2016/7/layout/BasicTimeline"/>
    <dgm:cxn modelId="{21785DA7-BEEE-4D85-9107-665E9785F105}" type="presParOf" srcId="{3D0FEA26-D4A4-48EE-847B-F03F7F7FD4B3}" destId="{AE807788-AE95-4A3C-A097-DE90C0235BDA}" srcOrd="4" destOrd="0" presId="urn:microsoft.com/office/officeart/2016/7/layout/BasicTimeline"/>
    <dgm:cxn modelId="{118056C1-92D4-4C93-93AD-06377A17584A}" type="presParOf" srcId="{FC1F70CC-DBB3-4FEB-88D2-FD595F4772A4}" destId="{DD6BE96D-DE53-4F54-8953-D379CCCE08EC}" srcOrd="5" destOrd="0" presId="urn:microsoft.com/office/officeart/2016/7/layout/BasicTimeline"/>
    <dgm:cxn modelId="{F76FA865-4C1D-4531-AA3D-B0191B78FC54}" type="presParOf" srcId="{FC1F70CC-DBB3-4FEB-88D2-FD595F4772A4}" destId="{75D032E4-FF98-4E6D-8DCE-C06A88550260}" srcOrd="6" destOrd="0" presId="urn:microsoft.com/office/officeart/2016/7/layout/BasicTimeline"/>
    <dgm:cxn modelId="{A6AA481A-B181-434F-96F2-5C9BFF6C9DC0}" type="presParOf" srcId="{75D032E4-FF98-4E6D-8DCE-C06A88550260}" destId="{0039D91E-294E-443D-BDE1-27E40078FEF9}" srcOrd="0" destOrd="0" presId="urn:microsoft.com/office/officeart/2016/7/layout/BasicTimeline"/>
    <dgm:cxn modelId="{13856A53-31CF-4A66-89E9-3B09C9B11C01}" type="presParOf" srcId="{75D032E4-FF98-4E6D-8DCE-C06A88550260}" destId="{B130BA63-CF77-4ECA-BF89-37BE7563B255}" srcOrd="1" destOrd="0" presId="urn:microsoft.com/office/officeart/2016/7/layout/BasicTimeline"/>
    <dgm:cxn modelId="{C359CA69-07CB-4A8C-A6B9-CEC17A2706CF}" type="presParOf" srcId="{B130BA63-CF77-4ECA-BF89-37BE7563B255}" destId="{325D28DB-B991-4A3D-BFE7-056082C95B36}" srcOrd="0" destOrd="0" presId="urn:microsoft.com/office/officeart/2016/7/layout/BasicTimeline"/>
    <dgm:cxn modelId="{0E0233E0-31B3-443B-A7BA-2CE461768648}" type="presParOf" srcId="{B130BA63-CF77-4ECA-BF89-37BE7563B255}" destId="{4C4D1AD7-875B-4BEE-81CC-B8A78DF68A8B}" srcOrd="1" destOrd="0" presId="urn:microsoft.com/office/officeart/2016/7/layout/BasicTimeline"/>
    <dgm:cxn modelId="{71408F53-030D-44CD-9474-8C78A47ACD45}" type="presParOf" srcId="{75D032E4-FF98-4E6D-8DCE-C06A88550260}" destId="{7DBE9B3F-ABA6-4B3B-8353-28CB079B4151}" srcOrd="2" destOrd="0" presId="urn:microsoft.com/office/officeart/2016/7/layout/BasicTimeline"/>
    <dgm:cxn modelId="{C5AF3467-6CF8-4001-BFA4-2556C626805E}" type="presParOf" srcId="{75D032E4-FF98-4E6D-8DCE-C06A88550260}" destId="{29454C5D-6337-407C-B884-4F4E528D857E}" srcOrd="3" destOrd="0" presId="urn:microsoft.com/office/officeart/2016/7/layout/BasicTimeline"/>
    <dgm:cxn modelId="{0B80D5E7-8AC8-4555-B1A5-F6EB0F4D612C}" type="presParOf" srcId="{75D032E4-FF98-4E6D-8DCE-C06A88550260}" destId="{0D8360FA-A51B-45A0-8797-82EC55D4DBE1}" srcOrd="4" destOrd="0" presId="urn:microsoft.com/office/officeart/2016/7/layout/BasicTimeline"/>
    <dgm:cxn modelId="{200808F1-A5DA-4F1C-B079-EFC113F23397}" type="presParOf" srcId="{FC1F70CC-DBB3-4FEB-88D2-FD595F4772A4}" destId="{CC63D971-4D4F-4E09-AC50-0DBB4AC75982}" srcOrd="7" destOrd="0" presId="urn:microsoft.com/office/officeart/2016/7/layout/BasicTimeline"/>
    <dgm:cxn modelId="{5A650526-CFCB-4E1A-A0F5-00E5CBD97B76}" type="presParOf" srcId="{FC1F70CC-DBB3-4FEB-88D2-FD595F4772A4}" destId="{5C67D1AC-6BA3-489B-9BF5-FF6232DEC0A1}" srcOrd="8" destOrd="0" presId="urn:microsoft.com/office/officeart/2016/7/layout/BasicTimeline"/>
    <dgm:cxn modelId="{87EED18F-5893-4F0E-8939-21B48B55EDBF}" type="presParOf" srcId="{5C67D1AC-6BA3-489B-9BF5-FF6232DEC0A1}" destId="{AD2E7CD0-128B-4841-AA4E-D4EA63202D8D}" srcOrd="0" destOrd="0" presId="urn:microsoft.com/office/officeart/2016/7/layout/BasicTimeline"/>
    <dgm:cxn modelId="{4EC75E40-D256-4B7E-86D2-E85E749EF54B}" type="presParOf" srcId="{5C67D1AC-6BA3-489B-9BF5-FF6232DEC0A1}" destId="{C4665BB8-136F-4F22-A46E-B6A394192567}" srcOrd="1" destOrd="0" presId="urn:microsoft.com/office/officeart/2016/7/layout/BasicTimeline"/>
    <dgm:cxn modelId="{C73B6B0C-F2C9-4F39-9078-FC71576EA53A}" type="presParOf" srcId="{C4665BB8-136F-4F22-A46E-B6A394192567}" destId="{E9884AEA-19BD-4EB4-BDC4-91FB658046A5}" srcOrd="0" destOrd="0" presId="urn:microsoft.com/office/officeart/2016/7/layout/BasicTimeline"/>
    <dgm:cxn modelId="{74D3CD72-5624-4AAD-A9B9-B05DADD35870}" type="presParOf" srcId="{C4665BB8-136F-4F22-A46E-B6A394192567}" destId="{6A268E83-91C0-450F-BE3B-332A0F8DCABA}" srcOrd="1" destOrd="0" presId="urn:microsoft.com/office/officeart/2016/7/layout/BasicTimeline"/>
    <dgm:cxn modelId="{7030F441-1753-4D3C-92D2-800C9160050C}" type="presParOf" srcId="{5C67D1AC-6BA3-489B-9BF5-FF6232DEC0A1}" destId="{51803514-C4EA-455F-B1B6-117158F5BBE2}" srcOrd="2" destOrd="0" presId="urn:microsoft.com/office/officeart/2016/7/layout/BasicTimeline"/>
    <dgm:cxn modelId="{D5A43090-CD9E-4CFE-AA35-1B1CF3C87838}" type="presParOf" srcId="{5C67D1AC-6BA3-489B-9BF5-FF6232DEC0A1}" destId="{A21D7A0F-D07C-4199-9415-88D9D4F8C581}" srcOrd="3" destOrd="0" presId="urn:microsoft.com/office/officeart/2016/7/layout/BasicTimeline"/>
    <dgm:cxn modelId="{514F0C57-DD4C-477A-AE69-632C4FADECE6}" type="presParOf" srcId="{5C67D1AC-6BA3-489B-9BF5-FF6232DEC0A1}" destId="{8CE65D51-CCB9-4A8E-9E76-1227EACBC2DF}" srcOrd="4" destOrd="0" presId="urn:microsoft.com/office/officeart/2016/7/layout/BasicTimeline"/>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921A881-EF8A-47AD-9EFB-385823518303}"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65C80A3B-37BD-46C9-BCAD-EDE1972C0E62}">
      <dgm:prSet/>
      <dgm:spPr/>
      <dgm:t>
        <a:bodyPr/>
        <a:lstStyle/>
        <a:p>
          <a:r>
            <a:rPr lang="en-US" b="1" dirty="0"/>
            <a:t>Collaborative effort of Field Team and seasoned Field Instructors</a:t>
          </a:r>
          <a:endParaRPr lang="en-US" dirty="0"/>
        </a:p>
      </dgm:t>
    </dgm:pt>
    <dgm:pt modelId="{AC1E473F-9BC9-4D2B-8103-66688777098C}" type="parTrans" cxnId="{22A420CB-EF7E-4557-81C5-C3AA1F569190}">
      <dgm:prSet/>
      <dgm:spPr/>
      <dgm:t>
        <a:bodyPr/>
        <a:lstStyle/>
        <a:p>
          <a:endParaRPr lang="en-US"/>
        </a:p>
      </dgm:t>
    </dgm:pt>
    <dgm:pt modelId="{3E5A186A-42E3-44DE-8702-B1DBEADAC8A1}" type="sibTrans" cxnId="{22A420CB-EF7E-4557-81C5-C3AA1F569190}">
      <dgm:prSet/>
      <dgm:spPr/>
      <dgm:t>
        <a:bodyPr/>
        <a:lstStyle/>
        <a:p>
          <a:endParaRPr lang="en-US"/>
        </a:p>
      </dgm:t>
    </dgm:pt>
    <dgm:pt modelId="{C493EC64-D5FB-46D5-989A-9827693339E1}">
      <dgm:prSet/>
      <dgm:spPr/>
      <dgm:t>
        <a:bodyPr/>
        <a:lstStyle/>
        <a:p>
          <a:r>
            <a:rPr lang="en-US" dirty="0"/>
            <a:t>Provides </a:t>
          </a:r>
          <a:r>
            <a:rPr lang="en-US" b="1" u="sng" dirty="0"/>
            <a:t>Consistency in Assessment </a:t>
          </a:r>
          <a:r>
            <a:rPr lang="en-US" dirty="0"/>
            <a:t>between various field instructors in diverse agencies</a:t>
          </a:r>
        </a:p>
      </dgm:t>
    </dgm:pt>
    <dgm:pt modelId="{EFC2D38B-679E-4D95-ABD3-6223741C6670}" type="parTrans" cxnId="{DFB6B111-0E0F-4D6D-AD60-890A1E5E88D4}">
      <dgm:prSet/>
      <dgm:spPr/>
      <dgm:t>
        <a:bodyPr/>
        <a:lstStyle/>
        <a:p>
          <a:endParaRPr lang="en-US"/>
        </a:p>
      </dgm:t>
    </dgm:pt>
    <dgm:pt modelId="{D1DB30C7-D2BA-4CFE-915F-F2855E70818E}" type="sibTrans" cxnId="{DFB6B111-0E0F-4D6D-AD60-890A1E5E88D4}">
      <dgm:prSet/>
      <dgm:spPr/>
      <dgm:t>
        <a:bodyPr/>
        <a:lstStyle/>
        <a:p>
          <a:endParaRPr lang="en-US"/>
        </a:p>
      </dgm:t>
    </dgm:pt>
    <dgm:pt modelId="{3C11CD5E-8E70-4BC3-8452-24E881AB605D}">
      <dgm:prSet/>
      <dgm:spPr/>
      <dgm:t>
        <a:bodyPr/>
        <a:lstStyle/>
        <a:p>
          <a:r>
            <a:rPr lang="en-US" dirty="0"/>
            <a:t>Rubric Descriptors provide </a:t>
          </a:r>
          <a:r>
            <a:rPr lang="en-US" b="1" u="sng" dirty="0"/>
            <a:t>behavioral indicators </a:t>
          </a:r>
          <a:r>
            <a:rPr lang="en-US" dirty="0"/>
            <a:t>for each level of competency assessment</a:t>
          </a:r>
        </a:p>
      </dgm:t>
    </dgm:pt>
    <dgm:pt modelId="{33267973-B728-4551-9432-E78AA7ADFA13}" type="parTrans" cxnId="{D367FD5D-5D16-4307-BA73-2D1AACC2717E}">
      <dgm:prSet/>
      <dgm:spPr/>
      <dgm:t>
        <a:bodyPr/>
        <a:lstStyle/>
        <a:p>
          <a:endParaRPr lang="en-US"/>
        </a:p>
      </dgm:t>
    </dgm:pt>
    <dgm:pt modelId="{94705632-1D85-4A72-A8CA-BBA04AF30699}" type="sibTrans" cxnId="{D367FD5D-5D16-4307-BA73-2D1AACC2717E}">
      <dgm:prSet/>
      <dgm:spPr/>
      <dgm:t>
        <a:bodyPr/>
        <a:lstStyle/>
        <a:p>
          <a:endParaRPr lang="en-US"/>
        </a:p>
      </dgm:t>
    </dgm:pt>
    <dgm:pt modelId="{F57B3A9C-20C8-4BCE-B157-A6CF37370F2E}">
      <dgm:prSet/>
      <dgm:spPr/>
      <dgm:t>
        <a:bodyPr/>
        <a:lstStyle/>
        <a:p>
          <a:r>
            <a:rPr lang="en-US" dirty="0"/>
            <a:t>For ease in grading, there is a parallelism between rubric descriptors for each behavior</a:t>
          </a:r>
        </a:p>
      </dgm:t>
    </dgm:pt>
    <dgm:pt modelId="{1C580257-7426-40C1-91F1-5AA9C621F163}" type="parTrans" cxnId="{2DFE8EAA-CF2B-428F-8D4D-BD38258154F5}">
      <dgm:prSet/>
      <dgm:spPr/>
      <dgm:t>
        <a:bodyPr/>
        <a:lstStyle/>
        <a:p>
          <a:endParaRPr lang="en-US"/>
        </a:p>
      </dgm:t>
    </dgm:pt>
    <dgm:pt modelId="{043D14E4-B897-41D9-A742-499FC6DA64FC}" type="sibTrans" cxnId="{2DFE8EAA-CF2B-428F-8D4D-BD38258154F5}">
      <dgm:prSet/>
      <dgm:spPr/>
      <dgm:t>
        <a:bodyPr/>
        <a:lstStyle/>
        <a:p>
          <a:endParaRPr lang="en-US"/>
        </a:p>
      </dgm:t>
    </dgm:pt>
    <dgm:pt modelId="{418D479C-847A-4AC6-9779-3F2E6F4764F0}">
      <dgm:prSet/>
      <dgm:spPr/>
      <dgm:t>
        <a:bodyPr/>
        <a:lstStyle/>
        <a:p>
          <a:r>
            <a:rPr lang="en-US" dirty="0"/>
            <a:t>Competency is rated on a continuum from “student” social worker to “advanced” social work professional</a:t>
          </a:r>
        </a:p>
      </dgm:t>
    </dgm:pt>
    <dgm:pt modelId="{ED75B875-1184-44AB-9937-3B0011F0EBDC}" type="parTrans" cxnId="{C1E6BEE1-EB4D-48A9-B794-32348C9C7256}">
      <dgm:prSet/>
      <dgm:spPr/>
      <dgm:t>
        <a:bodyPr/>
        <a:lstStyle/>
        <a:p>
          <a:endParaRPr lang="en-US"/>
        </a:p>
      </dgm:t>
    </dgm:pt>
    <dgm:pt modelId="{9D9B2191-48F7-4194-A603-D6B239585394}" type="sibTrans" cxnId="{C1E6BEE1-EB4D-48A9-B794-32348C9C7256}">
      <dgm:prSet/>
      <dgm:spPr/>
      <dgm:t>
        <a:bodyPr/>
        <a:lstStyle/>
        <a:p>
          <a:endParaRPr lang="en-US"/>
        </a:p>
      </dgm:t>
    </dgm:pt>
    <dgm:pt modelId="{61099308-3B32-4175-BEAC-3383883451C3}">
      <dgm:prSet/>
      <dgm:spPr/>
      <dgm:t>
        <a:bodyPr/>
        <a:lstStyle/>
        <a:p>
          <a:r>
            <a:rPr lang="en-US" dirty="0"/>
            <a:t>4 Levels of Competency:</a:t>
          </a:r>
        </a:p>
        <a:p>
          <a:r>
            <a:rPr lang="en-US" dirty="0"/>
            <a:t>0 “Competency Not Attained,” 1 “Introductory Skills &amp; Competency,” 2 “Emerging Skills &amp; Competency,” 3 “Advanced Skills &amp; Competency”</a:t>
          </a:r>
        </a:p>
      </dgm:t>
    </dgm:pt>
    <dgm:pt modelId="{991EEFAC-8926-4FD7-8913-BAB97C46E6CE}" type="parTrans" cxnId="{D89F6516-5A64-4C6C-A9FC-0EC378CC3177}">
      <dgm:prSet/>
      <dgm:spPr/>
      <dgm:t>
        <a:bodyPr/>
        <a:lstStyle/>
        <a:p>
          <a:endParaRPr lang="en-US"/>
        </a:p>
      </dgm:t>
    </dgm:pt>
    <dgm:pt modelId="{F94E9FF7-70C6-489F-8B74-B45184A88A0E}" type="sibTrans" cxnId="{D89F6516-5A64-4C6C-A9FC-0EC378CC3177}">
      <dgm:prSet/>
      <dgm:spPr/>
      <dgm:t>
        <a:bodyPr/>
        <a:lstStyle/>
        <a:p>
          <a:endParaRPr lang="en-US"/>
        </a:p>
      </dgm:t>
    </dgm:pt>
    <dgm:pt modelId="{E5636C66-01E3-4B8A-A0AC-437CBC9B99B3}" type="pres">
      <dgm:prSet presAssocID="{C921A881-EF8A-47AD-9EFB-385823518303}" presName="linear" presStyleCnt="0">
        <dgm:presLayoutVars>
          <dgm:animLvl val="lvl"/>
          <dgm:resizeHandles val="exact"/>
        </dgm:presLayoutVars>
      </dgm:prSet>
      <dgm:spPr/>
    </dgm:pt>
    <dgm:pt modelId="{2474AA3C-EF42-4046-9151-F60656DFA378}" type="pres">
      <dgm:prSet presAssocID="{65C80A3B-37BD-46C9-BCAD-EDE1972C0E62}" presName="parentText" presStyleLbl="node1" presStyleIdx="0" presStyleCnt="6">
        <dgm:presLayoutVars>
          <dgm:chMax val="0"/>
          <dgm:bulletEnabled val="1"/>
        </dgm:presLayoutVars>
      </dgm:prSet>
      <dgm:spPr/>
    </dgm:pt>
    <dgm:pt modelId="{E46804E2-0AAB-4EEF-82E8-2EA9D5E200CB}" type="pres">
      <dgm:prSet presAssocID="{3E5A186A-42E3-44DE-8702-B1DBEADAC8A1}" presName="spacer" presStyleCnt="0"/>
      <dgm:spPr/>
    </dgm:pt>
    <dgm:pt modelId="{8C140137-BAF6-42A9-AD55-C594327C7996}" type="pres">
      <dgm:prSet presAssocID="{C493EC64-D5FB-46D5-989A-9827693339E1}" presName="parentText" presStyleLbl="node1" presStyleIdx="1" presStyleCnt="6" custLinFactNeighborX="-2899" custLinFactNeighborY="-37005">
        <dgm:presLayoutVars>
          <dgm:chMax val="0"/>
          <dgm:bulletEnabled val="1"/>
        </dgm:presLayoutVars>
      </dgm:prSet>
      <dgm:spPr/>
    </dgm:pt>
    <dgm:pt modelId="{8B2C1554-AB6A-45BF-89A4-F09166271115}" type="pres">
      <dgm:prSet presAssocID="{D1DB30C7-D2BA-4CFE-915F-F2855E70818E}" presName="spacer" presStyleCnt="0"/>
      <dgm:spPr/>
    </dgm:pt>
    <dgm:pt modelId="{7D9C5FBC-8A4F-4F86-8F27-E4D0DFC7EE9B}" type="pres">
      <dgm:prSet presAssocID="{3C11CD5E-8E70-4BC3-8452-24E881AB605D}" presName="parentText" presStyleLbl="node1" presStyleIdx="2" presStyleCnt="6">
        <dgm:presLayoutVars>
          <dgm:chMax val="0"/>
          <dgm:bulletEnabled val="1"/>
        </dgm:presLayoutVars>
      </dgm:prSet>
      <dgm:spPr/>
    </dgm:pt>
    <dgm:pt modelId="{1564465F-EF71-41E6-B295-F2B1E9D6D03D}" type="pres">
      <dgm:prSet presAssocID="{94705632-1D85-4A72-A8CA-BBA04AF30699}" presName="spacer" presStyleCnt="0"/>
      <dgm:spPr/>
    </dgm:pt>
    <dgm:pt modelId="{1FD43D96-F9EA-41E0-8918-656723CA7051}" type="pres">
      <dgm:prSet presAssocID="{F57B3A9C-20C8-4BCE-B157-A6CF37370F2E}" presName="parentText" presStyleLbl="node1" presStyleIdx="3" presStyleCnt="6" custLinFactNeighborX="-7971">
        <dgm:presLayoutVars>
          <dgm:chMax val="0"/>
          <dgm:bulletEnabled val="1"/>
        </dgm:presLayoutVars>
      </dgm:prSet>
      <dgm:spPr/>
    </dgm:pt>
    <dgm:pt modelId="{A63F23AA-A64F-4D1B-8ED3-A2E3D451B71B}" type="pres">
      <dgm:prSet presAssocID="{043D14E4-B897-41D9-A742-499FC6DA64FC}" presName="spacer" presStyleCnt="0"/>
      <dgm:spPr/>
    </dgm:pt>
    <dgm:pt modelId="{943E97DB-1A5D-451A-A9DD-B2F4BC6986D0}" type="pres">
      <dgm:prSet presAssocID="{418D479C-847A-4AC6-9779-3F2E6F4764F0}" presName="parentText" presStyleLbl="node1" presStyleIdx="4" presStyleCnt="6">
        <dgm:presLayoutVars>
          <dgm:chMax val="0"/>
          <dgm:bulletEnabled val="1"/>
        </dgm:presLayoutVars>
      </dgm:prSet>
      <dgm:spPr/>
    </dgm:pt>
    <dgm:pt modelId="{9A6E8865-8463-4D05-A26B-EA96EA1B35EB}" type="pres">
      <dgm:prSet presAssocID="{9D9B2191-48F7-4194-A603-D6B239585394}" presName="spacer" presStyleCnt="0"/>
      <dgm:spPr/>
    </dgm:pt>
    <dgm:pt modelId="{5A7A76D4-B5AC-40D7-89C8-F589C305524E}" type="pres">
      <dgm:prSet presAssocID="{61099308-3B32-4175-BEAC-3383883451C3}" presName="parentText" presStyleLbl="node1" presStyleIdx="5" presStyleCnt="6">
        <dgm:presLayoutVars>
          <dgm:chMax val="0"/>
          <dgm:bulletEnabled val="1"/>
        </dgm:presLayoutVars>
      </dgm:prSet>
      <dgm:spPr/>
    </dgm:pt>
  </dgm:ptLst>
  <dgm:cxnLst>
    <dgm:cxn modelId="{4210430B-0EF8-4BCC-B6F8-C77813E2D53F}" type="presOf" srcId="{65C80A3B-37BD-46C9-BCAD-EDE1972C0E62}" destId="{2474AA3C-EF42-4046-9151-F60656DFA378}" srcOrd="0" destOrd="0" presId="urn:microsoft.com/office/officeart/2005/8/layout/vList2"/>
    <dgm:cxn modelId="{DFB6B111-0E0F-4D6D-AD60-890A1E5E88D4}" srcId="{C921A881-EF8A-47AD-9EFB-385823518303}" destId="{C493EC64-D5FB-46D5-989A-9827693339E1}" srcOrd="1" destOrd="0" parTransId="{EFC2D38B-679E-4D95-ABD3-6223741C6670}" sibTransId="{D1DB30C7-D2BA-4CFE-915F-F2855E70818E}"/>
    <dgm:cxn modelId="{D89F6516-5A64-4C6C-A9FC-0EC378CC3177}" srcId="{C921A881-EF8A-47AD-9EFB-385823518303}" destId="{61099308-3B32-4175-BEAC-3383883451C3}" srcOrd="5" destOrd="0" parTransId="{991EEFAC-8926-4FD7-8913-BAB97C46E6CE}" sibTransId="{F94E9FF7-70C6-489F-8B74-B45184A88A0E}"/>
    <dgm:cxn modelId="{BAF7D825-180C-4488-A3E7-7083D12AA862}" type="presOf" srcId="{F57B3A9C-20C8-4BCE-B157-A6CF37370F2E}" destId="{1FD43D96-F9EA-41E0-8918-656723CA7051}" srcOrd="0" destOrd="0" presId="urn:microsoft.com/office/officeart/2005/8/layout/vList2"/>
    <dgm:cxn modelId="{4F107C2F-3761-4BB0-BBDC-30E3518BB113}" type="presOf" srcId="{3C11CD5E-8E70-4BC3-8452-24E881AB605D}" destId="{7D9C5FBC-8A4F-4F86-8F27-E4D0DFC7EE9B}" srcOrd="0" destOrd="0" presId="urn:microsoft.com/office/officeart/2005/8/layout/vList2"/>
    <dgm:cxn modelId="{D367FD5D-5D16-4307-BA73-2D1AACC2717E}" srcId="{C921A881-EF8A-47AD-9EFB-385823518303}" destId="{3C11CD5E-8E70-4BC3-8452-24E881AB605D}" srcOrd="2" destOrd="0" parTransId="{33267973-B728-4551-9432-E78AA7ADFA13}" sibTransId="{94705632-1D85-4A72-A8CA-BBA04AF30699}"/>
    <dgm:cxn modelId="{6BB27E43-07A3-48EE-B5AD-65084029F4F5}" type="presOf" srcId="{61099308-3B32-4175-BEAC-3383883451C3}" destId="{5A7A76D4-B5AC-40D7-89C8-F589C305524E}" srcOrd="0" destOrd="0" presId="urn:microsoft.com/office/officeart/2005/8/layout/vList2"/>
    <dgm:cxn modelId="{61762196-902F-4BAC-9F2E-B7CFDA1F2352}" type="presOf" srcId="{418D479C-847A-4AC6-9779-3F2E6F4764F0}" destId="{943E97DB-1A5D-451A-A9DD-B2F4BC6986D0}" srcOrd="0" destOrd="0" presId="urn:microsoft.com/office/officeart/2005/8/layout/vList2"/>
    <dgm:cxn modelId="{2DFE8EAA-CF2B-428F-8D4D-BD38258154F5}" srcId="{C921A881-EF8A-47AD-9EFB-385823518303}" destId="{F57B3A9C-20C8-4BCE-B157-A6CF37370F2E}" srcOrd="3" destOrd="0" parTransId="{1C580257-7426-40C1-91F1-5AA9C621F163}" sibTransId="{043D14E4-B897-41D9-A742-499FC6DA64FC}"/>
    <dgm:cxn modelId="{22A420CB-EF7E-4557-81C5-C3AA1F569190}" srcId="{C921A881-EF8A-47AD-9EFB-385823518303}" destId="{65C80A3B-37BD-46C9-BCAD-EDE1972C0E62}" srcOrd="0" destOrd="0" parTransId="{AC1E473F-9BC9-4D2B-8103-66688777098C}" sibTransId="{3E5A186A-42E3-44DE-8702-B1DBEADAC8A1}"/>
    <dgm:cxn modelId="{C1E6BEE1-EB4D-48A9-B794-32348C9C7256}" srcId="{C921A881-EF8A-47AD-9EFB-385823518303}" destId="{418D479C-847A-4AC6-9779-3F2E6F4764F0}" srcOrd="4" destOrd="0" parTransId="{ED75B875-1184-44AB-9937-3B0011F0EBDC}" sibTransId="{9D9B2191-48F7-4194-A603-D6B239585394}"/>
    <dgm:cxn modelId="{6F78F7E8-6A4D-4011-9847-4A8C424FE121}" type="presOf" srcId="{C493EC64-D5FB-46D5-989A-9827693339E1}" destId="{8C140137-BAF6-42A9-AD55-C594327C7996}" srcOrd="0" destOrd="0" presId="urn:microsoft.com/office/officeart/2005/8/layout/vList2"/>
    <dgm:cxn modelId="{AB77E5F0-4969-4AE9-A3D4-C97B7F5D571E}" type="presOf" srcId="{C921A881-EF8A-47AD-9EFB-385823518303}" destId="{E5636C66-01E3-4B8A-A0AC-437CBC9B99B3}" srcOrd="0" destOrd="0" presId="urn:microsoft.com/office/officeart/2005/8/layout/vList2"/>
    <dgm:cxn modelId="{D49D4C40-7DD8-4326-9252-4197409B4684}" type="presParOf" srcId="{E5636C66-01E3-4B8A-A0AC-437CBC9B99B3}" destId="{2474AA3C-EF42-4046-9151-F60656DFA378}" srcOrd="0" destOrd="0" presId="urn:microsoft.com/office/officeart/2005/8/layout/vList2"/>
    <dgm:cxn modelId="{73BA57CD-3227-40A4-8A6D-3275E0E7FC13}" type="presParOf" srcId="{E5636C66-01E3-4B8A-A0AC-437CBC9B99B3}" destId="{E46804E2-0AAB-4EEF-82E8-2EA9D5E200CB}" srcOrd="1" destOrd="0" presId="urn:microsoft.com/office/officeart/2005/8/layout/vList2"/>
    <dgm:cxn modelId="{96C6E34C-80E2-4437-A450-ABCAB192F2C2}" type="presParOf" srcId="{E5636C66-01E3-4B8A-A0AC-437CBC9B99B3}" destId="{8C140137-BAF6-42A9-AD55-C594327C7996}" srcOrd="2" destOrd="0" presId="urn:microsoft.com/office/officeart/2005/8/layout/vList2"/>
    <dgm:cxn modelId="{181B5989-ECCF-4246-A292-DC9457ADA9E3}" type="presParOf" srcId="{E5636C66-01E3-4B8A-A0AC-437CBC9B99B3}" destId="{8B2C1554-AB6A-45BF-89A4-F09166271115}" srcOrd="3" destOrd="0" presId="urn:microsoft.com/office/officeart/2005/8/layout/vList2"/>
    <dgm:cxn modelId="{B12B7718-9257-4216-826E-46A0AA54904D}" type="presParOf" srcId="{E5636C66-01E3-4B8A-A0AC-437CBC9B99B3}" destId="{7D9C5FBC-8A4F-4F86-8F27-E4D0DFC7EE9B}" srcOrd="4" destOrd="0" presId="urn:microsoft.com/office/officeart/2005/8/layout/vList2"/>
    <dgm:cxn modelId="{67586E40-FA5B-4F89-82B5-CA4404B2016B}" type="presParOf" srcId="{E5636C66-01E3-4B8A-A0AC-437CBC9B99B3}" destId="{1564465F-EF71-41E6-B295-F2B1E9D6D03D}" srcOrd="5" destOrd="0" presId="urn:microsoft.com/office/officeart/2005/8/layout/vList2"/>
    <dgm:cxn modelId="{46A6200F-9371-478E-A3B4-1CF9167FE613}" type="presParOf" srcId="{E5636C66-01E3-4B8A-A0AC-437CBC9B99B3}" destId="{1FD43D96-F9EA-41E0-8918-656723CA7051}" srcOrd="6" destOrd="0" presId="urn:microsoft.com/office/officeart/2005/8/layout/vList2"/>
    <dgm:cxn modelId="{B9B54101-648A-455E-ACB7-F1E730770DB1}" type="presParOf" srcId="{E5636C66-01E3-4B8A-A0AC-437CBC9B99B3}" destId="{A63F23AA-A64F-4D1B-8ED3-A2E3D451B71B}" srcOrd="7" destOrd="0" presId="urn:microsoft.com/office/officeart/2005/8/layout/vList2"/>
    <dgm:cxn modelId="{AF5FA074-9D35-4A3C-AEEB-2F907CCC6800}" type="presParOf" srcId="{E5636C66-01E3-4B8A-A0AC-437CBC9B99B3}" destId="{943E97DB-1A5D-451A-A9DD-B2F4BC6986D0}" srcOrd="8" destOrd="0" presId="urn:microsoft.com/office/officeart/2005/8/layout/vList2"/>
    <dgm:cxn modelId="{4E5C9753-3043-4AD1-AD97-E41A4293237A}" type="presParOf" srcId="{E5636C66-01E3-4B8A-A0AC-437CBC9B99B3}" destId="{9A6E8865-8463-4D05-A26B-EA96EA1B35EB}" srcOrd="9" destOrd="0" presId="urn:microsoft.com/office/officeart/2005/8/layout/vList2"/>
    <dgm:cxn modelId="{02A76C95-D8AD-474E-A618-D7B9A9C0AACE}" type="presParOf" srcId="{E5636C66-01E3-4B8A-A0AC-437CBC9B99B3}" destId="{5A7A76D4-B5AC-40D7-89C8-F589C305524E}"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F9D3F7A-775B-46F4-9E84-4D86EA3DE3FD}"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282F9CD7-E115-407E-95F8-67B4FD8CE432}">
      <dgm:prSet/>
      <dgm:spPr/>
      <dgm:t>
        <a:bodyPr/>
        <a:lstStyle/>
        <a:p>
          <a:r>
            <a:rPr lang="en-US"/>
            <a:t>At least once each semester</a:t>
          </a:r>
        </a:p>
      </dgm:t>
    </dgm:pt>
    <dgm:pt modelId="{2C3FA7DE-7C9C-4AE3-8835-38E4DF5069D3}" type="parTrans" cxnId="{1CF5E4E9-40BA-4B2A-9E21-CAA5F8A5C576}">
      <dgm:prSet/>
      <dgm:spPr/>
      <dgm:t>
        <a:bodyPr/>
        <a:lstStyle/>
        <a:p>
          <a:endParaRPr lang="en-US"/>
        </a:p>
      </dgm:t>
    </dgm:pt>
    <dgm:pt modelId="{1B0C194A-5157-4D5C-8616-539D293A100B}" type="sibTrans" cxnId="{1CF5E4E9-40BA-4B2A-9E21-CAA5F8A5C576}">
      <dgm:prSet/>
      <dgm:spPr/>
      <dgm:t>
        <a:bodyPr/>
        <a:lstStyle/>
        <a:p>
          <a:endParaRPr lang="en-US"/>
        </a:p>
      </dgm:t>
    </dgm:pt>
    <dgm:pt modelId="{6951A38B-A9E7-48F8-9143-8D564B28422D}">
      <dgm:prSet/>
      <dgm:spPr/>
      <dgm:t>
        <a:bodyPr/>
        <a:lstStyle/>
        <a:p>
          <a:r>
            <a:rPr lang="en-US"/>
            <a:t>In the internship agency</a:t>
          </a:r>
        </a:p>
      </dgm:t>
    </dgm:pt>
    <dgm:pt modelId="{41D15F6A-6DAC-434D-BEF1-50AD37EECDD2}" type="parTrans" cxnId="{CF39DBAE-8CC4-4309-9B3D-B2DF8311B08A}">
      <dgm:prSet/>
      <dgm:spPr/>
      <dgm:t>
        <a:bodyPr/>
        <a:lstStyle/>
        <a:p>
          <a:endParaRPr lang="en-US"/>
        </a:p>
      </dgm:t>
    </dgm:pt>
    <dgm:pt modelId="{A5ABC659-9162-4E8A-A4D8-FDA42E8513ED}" type="sibTrans" cxnId="{CF39DBAE-8CC4-4309-9B3D-B2DF8311B08A}">
      <dgm:prSet/>
      <dgm:spPr/>
      <dgm:t>
        <a:bodyPr/>
        <a:lstStyle/>
        <a:p>
          <a:endParaRPr lang="en-US"/>
        </a:p>
      </dgm:t>
    </dgm:pt>
    <dgm:pt modelId="{7C84C215-7DDB-4911-B906-CFF2B8091134}">
      <dgm:prSet/>
      <dgm:spPr/>
      <dgm:t>
        <a:bodyPr/>
        <a:lstStyle/>
        <a:p>
          <a:r>
            <a:rPr lang="en-US"/>
            <a:t>The Field Liaison will first meet with the student intern</a:t>
          </a:r>
        </a:p>
      </dgm:t>
    </dgm:pt>
    <dgm:pt modelId="{16B7A293-4EEC-4FDD-921C-A9DC07DFA8C9}" type="parTrans" cxnId="{8E1698D6-59EE-4774-81F7-FF355C224690}">
      <dgm:prSet/>
      <dgm:spPr/>
      <dgm:t>
        <a:bodyPr/>
        <a:lstStyle/>
        <a:p>
          <a:endParaRPr lang="en-US"/>
        </a:p>
      </dgm:t>
    </dgm:pt>
    <dgm:pt modelId="{3B2493DA-8357-47DD-AE6C-61F9725106B2}" type="sibTrans" cxnId="{8E1698D6-59EE-4774-81F7-FF355C224690}">
      <dgm:prSet/>
      <dgm:spPr/>
      <dgm:t>
        <a:bodyPr/>
        <a:lstStyle/>
        <a:p>
          <a:endParaRPr lang="en-US"/>
        </a:p>
      </dgm:t>
    </dgm:pt>
    <dgm:pt modelId="{7CE21DF9-F635-40E8-BB0A-442A47B74948}">
      <dgm:prSet/>
      <dgm:spPr/>
      <dgm:t>
        <a:bodyPr/>
        <a:lstStyle/>
        <a:p>
          <a:r>
            <a:rPr lang="en-US"/>
            <a:t>The Field Liaison will then meet with the intern and the FI together</a:t>
          </a:r>
        </a:p>
      </dgm:t>
    </dgm:pt>
    <dgm:pt modelId="{F122F7D7-709E-45A3-AFE1-5AF20B984667}" type="parTrans" cxnId="{DE3F83D1-26B4-44FC-9353-48784C1C75A7}">
      <dgm:prSet/>
      <dgm:spPr/>
      <dgm:t>
        <a:bodyPr/>
        <a:lstStyle/>
        <a:p>
          <a:endParaRPr lang="en-US"/>
        </a:p>
      </dgm:t>
    </dgm:pt>
    <dgm:pt modelId="{C465217E-40DE-4109-B9C1-68FB73CEC567}" type="sibTrans" cxnId="{DE3F83D1-26B4-44FC-9353-48784C1C75A7}">
      <dgm:prSet/>
      <dgm:spPr/>
      <dgm:t>
        <a:bodyPr/>
        <a:lstStyle/>
        <a:p>
          <a:endParaRPr lang="en-US"/>
        </a:p>
      </dgm:t>
    </dgm:pt>
    <dgm:pt modelId="{38D8EEA8-83A7-45CC-8EFD-33ABB7B566D8}">
      <dgm:prSet/>
      <dgm:spPr/>
      <dgm:t>
        <a:bodyPr/>
        <a:lstStyle/>
        <a:p>
          <a:r>
            <a:rPr lang="en-US"/>
            <a:t>Important to be open and honest with strengths and concerns</a:t>
          </a:r>
        </a:p>
      </dgm:t>
    </dgm:pt>
    <dgm:pt modelId="{48210004-32AE-4346-8661-9B040E15FA61}" type="parTrans" cxnId="{C1C987DF-8FB4-40C5-941E-C0BF57404AD9}">
      <dgm:prSet/>
      <dgm:spPr/>
      <dgm:t>
        <a:bodyPr/>
        <a:lstStyle/>
        <a:p>
          <a:endParaRPr lang="en-US"/>
        </a:p>
      </dgm:t>
    </dgm:pt>
    <dgm:pt modelId="{993A6139-A274-42EA-AADC-59A01499F66D}" type="sibTrans" cxnId="{C1C987DF-8FB4-40C5-941E-C0BF57404AD9}">
      <dgm:prSet/>
      <dgm:spPr/>
      <dgm:t>
        <a:bodyPr/>
        <a:lstStyle/>
        <a:p>
          <a:endParaRPr lang="en-US"/>
        </a:p>
      </dgm:t>
    </dgm:pt>
    <dgm:pt modelId="{B2137266-E627-434D-B3BA-FAE81FFE522E}">
      <dgm:prSet/>
      <dgm:spPr/>
      <dgm:t>
        <a:bodyPr/>
        <a:lstStyle/>
        <a:p>
          <a:r>
            <a:rPr lang="en-US"/>
            <a:t>Marci will help problem-solve as needed</a:t>
          </a:r>
        </a:p>
      </dgm:t>
    </dgm:pt>
    <dgm:pt modelId="{F4424CAB-D759-42C1-94B1-71AC964C6B52}" type="parTrans" cxnId="{E80B1C3C-4088-4BAA-A356-44A1992319BF}">
      <dgm:prSet/>
      <dgm:spPr/>
      <dgm:t>
        <a:bodyPr/>
        <a:lstStyle/>
        <a:p>
          <a:endParaRPr lang="en-US"/>
        </a:p>
      </dgm:t>
    </dgm:pt>
    <dgm:pt modelId="{D0F8BD2B-9DE2-4513-9DEF-4038A858B66E}" type="sibTrans" cxnId="{E80B1C3C-4088-4BAA-A356-44A1992319BF}">
      <dgm:prSet/>
      <dgm:spPr/>
      <dgm:t>
        <a:bodyPr/>
        <a:lstStyle/>
        <a:p>
          <a:endParaRPr lang="en-US"/>
        </a:p>
      </dgm:t>
    </dgm:pt>
    <dgm:pt modelId="{AE0114C6-DC49-44AA-898C-E6FD72EDFF27}">
      <dgm:prSet/>
      <dgm:spPr/>
      <dgm:t>
        <a:bodyPr/>
        <a:lstStyle/>
        <a:p>
          <a:r>
            <a:rPr lang="en-US"/>
            <a:t>More visits will be provided as needed</a:t>
          </a:r>
        </a:p>
      </dgm:t>
    </dgm:pt>
    <dgm:pt modelId="{F9754FD0-175D-4264-BF20-8BE924D810EA}" type="parTrans" cxnId="{2559F534-7E2B-45A2-A074-C70257D62A76}">
      <dgm:prSet/>
      <dgm:spPr/>
      <dgm:t>
        <a:bodyPr/>
        <a:lstStyle/>
        <a:p>
          <a:endParaRPr lang="en-US"/>
        </a:p>
      </dgm:t>
    </dgm:pt>
    <dgm:pt modelId="{9B520F69-BDF8-4E0B-B215-B97221C82072}" type="sibTrans" cxnId="{2559F534-7E2B-45A2-A074-C70257D62A76}">
      <dgm:prSet/>
      <dgm:spPr/>
      <dgm:t>
        <a:bodyPr/>
        <a:lstStyle/>
        <a:p>
          <a:endParaRPr lang="en-US"/>
        </a:p>
      </dgm:t>
    </dgm:pt>
    <dgm:pt modelId="{CD6B740E-EF0F-4DFC-AE29-55D3042DCE9A}" type="pres">
      <dgm:prSet presAssocID="{8F9D3F7A-775B-46F4-9E84-4D86EA3DE3FD}" presName="vert0" presStyleCnt="0">
        <dgm:presLayoutVars>
          <dgm:dir/>
          <dgm:animOne val="branch"/>
          <dgm:animLvl val="lvl"/>
        </dgm:presLayoutVars>
      </dgm:prSet>
      <dgm:spPr/>
    </dgm:pt>
    <dgm:pt modelId="{62D51444-B18C-4C03-BB6A-E085109C7F30}" type="pres">
      <dgm:prSet presAssocID="{282F9CD7-E115-407E-95F8-67B4FD8CE432}" presName="thickLine" presStyleLbl="alignNode1" presStyleIdx="0" presStyleCnt="7"/>
      <dgm:spPr/>
    </dgm:pt>
    <dgm:pt modelId="{185A1CF7-4730-4BF3-AD00-191D1BA8FEC8}" type="pres">
      <dgm:prSet presAssocID="{282F9CD7-E115-407E-95F8-67B4FD8CE432}" presName="horz1" presStyleCnt="0"/>
      <dgm:spPr/>
    </dgm:pt>
    <dgm:pt modelId="{9AA0A1AA-A3D0-492E-AB67-107D09931B4A}" type="pres">
      <dgm:prSet presAssocID="{282F9CD7-E115-407E-95F8-67B4FD8CE432}" presName="tx1" presStyleLbl="revTx" presStyleIdx="0" presStyleCnt="7"/>
      <dgm:spPr/>
    </dgm:pt>
    <dgm:pt modelId="{437F687E-92EF-4390-94D3-F4F73B0331CE}" type="pres">
      <dgm:prSet presAssocID="{282F9CD7-E115-407E-95F8-67B4FD8CE432}" presName="vert1" presStyleCnt="0"/>
      <dgm:spPr/>
    </dgm:pt>
    <dgm:pt modelId="{416A7507-47DC-4F2D-B6CC-89725A5E2C23}" type="pres">
      <dgm:prSet presAssocID="{6951A38B-A9E7-48F8-9143-8D564B28422D}" presName="thickLine" presStyleLbl="alignNode1" presStyleIdx="1" presStyleCnt="7"/>
      <dgm:spPr/>
    </dgm:pt>
    <dgm:pt modelId="{455DC09F-7FBC-47A9-9B8B-7A2C879AA847}" type="pres">
      <dgm:prSet presAssocID="{6951A38B-A9E7-48F8-9143-8D564B28422D}" presName="horz1" presStyleCnt="0"/>
      <dgm:spPr/>
    </dgm:pt>
    <dgm:pt modelId="{F6EE266F-232B-4413-BE5F-DB67A9C94975}" type="pres">
      <dgm:prSet presAssocID="{6951A38B-A9E7-48F8-9143-8D564B28422D}" presName="tx1" presStyleLbl="revTx" presStyleIdx="1" presStyleCnt="7"/>
      <dgm:spPr/>
    </dgm:pt>
    <dgm:pt modelId="{DB9554BE-93D0-4EC2-98A9-E98649617F96}" type="pres">
      <dgm:prSet presAssocID="{6951A38B-A9E7-48F8-9143-8D564B28422D}" presName="vert1" presStyleCnt="0"/>
      <dgm:spPr/>
    </dgm:pt>
    <dgm:pt modelId="{DE4B9A2C-1AC3-4A02-8494-020C45F1F797}" type="pres">
      <dgm:prSet presAssocID="{7C84C215-7DDB-4911-B906-CFF2B8091134}" presName="thickLine" presStyleLbl="alignNode1" presStyleIdx="2" presStyleCnt="7"/>
      <dgm:spPr/>
    </dgm:pt>
    <dgm:pt modelId="{3DB61CCF-3724-4AF6-8CBE-546734FC8EE1}" type="pres">
      <dgm:prSet presAssocID="{7C84C215-7DDB-4911-B906-CFF2B8091134}" presName="horz1" presStyleCnt="0"/>
      <dgm:spPr/>
    </dgm:pt>
    <dgm:pt modelId="{BFCD5FD1-BEDA-429B-9AA6-F872D9BF5609}" type="pres">
      <dgm:prSet presAssocID="{7C84C215-7DDB-4911-B906-CFF2B8091134}" presName="tx1" presStyleLbl="revTx" presStyleIdx="2" presStyleCnt="7"/>
      <dgm:spPr/>
    </dgm:pt>
    <dgm:pt modelId="{88106267-6035-4BCF-922D-4DB65E9D854E}" type="pres">
      <dgm:prSet presAssocID="{7C84C215-7DDB-4911-B906-CFF2B8091134}" presName="vert1" presStyleCnt="0"/>
      <dgm:spPr/>
    </dgm:pt>
    <dgm:pt modelId="{3655455D-861C-4E8A-823C-FE6B9D4E3EAE}" type="pres">
      <dgm:prSet presAssocID="{7CE21DF9-F635-40E8-BB0A-442A47B74948}" presName="thickLine" presStyleLbl="alignNode1" presStyleIdx="3" presStyleCnt="7"/>
      <dgm:spPr/>
    </dgm:pt>
    <dgm:pt modelId="{1E02B3B7-7841-41E2-9293-ADA773D8445C}" type="pres">
      <dgm:prSet presAssocID="{7CE21DF9-F635-40E8-BB0A-442A47B74948}" presName="horz1" presStyleCnt="0"/>
      <dgm:spPr/>
    </dgm:pt>
    <dgm:pt modelId="{08B3DBC5-376A-4DEF-BAD0-68217D8CD144}" type="pres">
      <dgm:prSet presAssocID="{7CE21DF9-F635-40E8-BB0A-442A47B74948}" presName="tx1" presStyleLbl="revTx" presStyleIdx="3" presStyleCnt="7"/>
      <dgm:spPr/>
    </dgm:pt>
    <dgm:pt modelId="{0A387609-D173-4D4C-A776-B561CD0FC3D7}" type="pres">
      <dgm:prSet presAssocID="{7CE21DF9-F635-40E8-BB0A-442A47B74948}" presName="vert1" presStyleCnt="0"/>
      <dgm:spPr/>
    </dgm:pt>
    <dgm:pt modelId="{2679FFB5-DEDE-47BB-900D-E3F0DEE022A0}" type="pres">
      <dgm:prSet presAssocID="{38D8EEA8-83A7-45CC-8EFD-33ABB7B566D8}" presName="thickLine" presStyleLbl="alignNode1" presStyleIdx="4" presStyleCnt="7"/>
      <dgm:spPr/>
    </dgm:pt>
    <dgm:pt modelId="{13EFC3CB-CD78-4865-8824-818D831741EA}" type="pres">
      <dgm:prSet presAssocID="{38D8EEA8-83A7-45CC-8EFD-33ABB7B566D8}" presName="horz1" presStyleCnt="0"/>
      <dgm:spPr/>
    </dgm:pt>
    <dgm:pt modelId="{781EAB42-0254-407B-A7F4-E255E9ACE835}" type="pres">
      <dgm:prSet presAssocID="{38D8EEA8-83A7-45CC-8EFD-33ABB7B566D8}" presName="tx1" presStyleLbl="revTx" presStyleIdx="4" presStyleCnt="7"/>
      <dgm:spPr/>
    </dgm:pt>
    <dgm:pt modelId="{DD13B27B-1BA7-4FA0-8BDD-CA45F308C667}" type="pres">
      <dgm:prSet presAssocID="{38D8EEA8-83A7-45CC-8EFD-33ABB7B566D8}" presName="vert1" presStyleCnt="0"/>
      <dgm:spPr/>
    </dgm:pt>
    <dgm:pt modelId="{9269F61E-07F4-42A8-A49B-56BA90915EA9}" type="pres">
      <dgm:prSet presAssocID="{B2137266-E627-434D-B3BA-FAE81FFE522E}" presName="thickLine" presStyleLbl="alignNode1" presStyleIdx="5" presStyleCnt="7"/>
      <dgm:spPr/>
    </dgm:pt>
    <dgm:pt modelId="{9A8A16A4-73C6-4B43-9B2F-45D9461AD48C}" type="pres">
      <dgm:prSet presAssocID="{B2137266-E627-434D-B3BA-FAE81FFE522E}" presName="horz1" presStyleCnt="0"/>
      <dgm:spPr/>
    </dgm:pt>
    <dgm:pt modelId="{C35B8E2B-1883-4120-A074-696CC49FD308}" type="pres">
      <dgm:prSet presAssocID="{B2137266-E627-434D-B3BA-FAE81FFE522E}" presName="tx1" presStyleLbl="revTx" presStyleIdx="5" presStyleCnt="7"/>
      <dgm:spPr/>
    </dgm:pt>
    <dgm:pt modelId="{5D2F7A34-B772-401E-9F7C-729BE1D08FA7}" type="pres">
      <dgm:prSet presAssocID="{B2137266-E627-434D-B3BA-FAE81FFE522E}" presName="vert1" presStyleCnt="0"/>
      <dgm:spPr/>
    </dgm:pt>
    <dgm:pt modelId="{3D0A1329-7D09-4260-BB05-C01335DD4942}" type="pres">
      <dgm:prSet presAssocID="{AE0114C6-DC49-44AA-898C-E6FD72EDFF27}" presName="thickLine" presStyleLbl="alignNode1" presStyleIdx="6" presStyleCnt="7"/>
      <dgm:spPr/>
    </dgm:pt>
    <dgm:pt modelId="{86378546-283A-4D7D-B09B-F47478E90D2C}" type="pres">
      <dgm:prSet presAssocID="{AE0114C6-DC49-44AA-898C-E6FD72EDFF27}" presName="horz1" presStyleCnt="0"/>
      <dgm:spPr/>
    </dgm:pt>
    <dgm:pt modelId="{A361B746-E4CF-486B-9A92-0C0024CFB987}" type="pres">
      <dgm:prSet presAssocID="{AE0114C6-DC49-44AA-898C-E6FD72EDFF27}" presName="tx1" presStyleLbl="revTx" presStyleIdx="6" presStyleCnt="7"/>
      <dgm:spPr/>
    </dgm:pt>
    <dgm:pt modelId="{BB54895A-D114-407A-B490-C636ECD547A2}" type="pres">
      <dgm:prSet presAssocID="{AE0114C6-DC49-44AA-898C-E6FD72EDFF27}" presName="vert1" presStyleCnt="0"/>
      <dgm:spPr/>
    </dgm:pt>
  </dgm:ptLst>
  <dgm:cxnLst>
    <dgm:cxn modelId="{2559F534-7E2B-45A2-A074-C70257D62A76}" srcId="{8F9D3F7A-775B-46F4-9E84-4D86EA3DE3FD}" destId="{AE0114C6-DC49-44AA-898C-E6FD72EDFF27}" srcOrd="6" destOrd="0" parTransId="{F9754FD0-175D-4264-BF20-8BE924D810EA}" sibTransId="{9B520F69-BDF8-4E0B-B215-B97221C82072}"/>
    <dgm:cxn modelId="{E80B1C3C-4088-4BAA-A356-44A1992319BF}" srcId="{8F9D3F7A-775B-46F4-9E84-4D86EA3DE3FD}" destId="{B2137266-E627-434D-B3BA-FAE81FFE522E}" srcOrd="5" destOrd="0" parTransId="{F4424CAB-D759-42C1-94B1-71AC964C6B52}" sibTransId="{D0F8BD2B-9DE2-4513-9DEF-4038A858B66E}"/>
    <dgm:cxn modelId="{AD0DB342-B595-4FDA-B0AA-49B3770AA664}" type="presOf" srcId="{7CE21DF9-F635-40E8-BB0A-442A47B74948}" destId="{08B3DBC5-376A-4DEF-BAD0-68217D8CD144}" srcOrd="0" destOrd="0" presId="urn:microsoft.com/office/officeart/2008/layout/LinedList"/>
    <dgm:cxn modelId="{8A82E965-37B7-4208-B6F5-67F321BB27C6}" type="presOf" srcId="{8F9D3F7A-775B-46F4-9E84-4D86EA3DE3FD}" destId="{CD6B740E-EF0F-4DFC-AE29-55D3042DCE9A}" srcOrd="0" destOrd="0" presId="urn:microsoft.com/office/officeart/2008/layout/LinedList"/>
    <dgm:cxn modelId="{EF581D68-6439-4E21-ACEF-563B77A6573D}" type="presOf" srcId="{6951A38B-A9E7-48F8-9143-8D564B28422D}" destId="{F6EE266F-232B-4413-BE5F-DB67A9C94975}" srcOrd="0" destOrd="0" presId="urn:microsoft.com/office/officeart/2008/layout/LinedList"/>
    <dgm:cxn modelId="{DA1DCE4E-F857-43C3-B68B-0AC849094DDA}" type="presOf" srcId="{282F9CD7-E115-407E-95F8-67B4FD8CE432}" destId="{9AA0A1AA-A3D0-492E-AB67-107D09931B4A}" srcOrd="0" destOrd="0" presId="urn:microsoft.com/office/officeart/2008/layout/LinedList"/>
    <dgm:cxn modelId="{459B5680-2408-4441-9B6B-D29250A8A873}" type="presOf" srcId="{B2137266-E627-434D-B3BA-FAE81FFE522E}" destId="{C35B8E2B-1883-4120-A074-696CC49FD308}" srcOrd="0" destOrd="0" presId="urn:microsoft.com/office/officeart/2008/layout/LinedList"/>
    <dgm:cxn modelId="{FBE829A6-062D-4FAC-9389-9C318FB81D38}" type="presOf" srcId="{AE0114C6-DC49-44AA-898C-E6FD72EDFF27}" destId="{A361B746-E4CF-486B-9A92-0C0024CFB987}" srcOrd="0" destOrd="0" presId="urn:microsoft.com/office/officeart/2008/layout/LinedList"/>
    <dgm:cxn modelId="{CF39DBAE-8CC4-4309-9B3D-B2DF8311B08A}" srcId="{8F9D3F7A-775B-46F4-9E84-4D86EA3DE3FD}" destId="{6951A38B-A9E7-48F8-9143-8D564B28422D}" srcOrd="1" destOrd="0" parTransId="{41D15F6A-6DAC-434D-BEF1-50AD37EECDD2}" sibTransId="{A5ABC659-9162-4E8A-A4D8-FDA42E8513ED}"/>
    <dgm:cxn modelId="{DE3F83D1-26B4-44FC-9353-48784C1C75A7}" srcId="{8F9D3F7A-775B-46F4-9E84-4D86EA3DE3FD}" destId="{7CE21DF9-F635-40E8-BB0A-442A47B74948}" srcOrd="3" destOrd="0" parTransId="{F122F7D7-709E-45A3-AFE1-5AF20B984667}" sibTransId="{C465217E-40DE-4109-B9C1-68FB73CEC567}"/>
    <dgm:cxn modelId="{8E1698D6-59EE-4774-81F7-FF355C224690}" srcId="{8F9D3F7A-775B-46F4-9E84-4D86EA3DE3FD}" destId="{7C84C215-7DDB-4911-B906-CFF2B8091134}" srcOrd="2" destOrd="0" parTransId="{16B7A293-4EEC-4FDD-921C-A9DC07DFA8C9}" sibTransId="{3B2493DA-8357-47DD-AE6C-61F9725106B2}"/>
    <dgm:cxn modelId="{C1C987DF-8FB4-40C5-941E-C0BF57404AD9}" srcId="{8F9D3F7A-775B-46F4-9E84-4D86EA3DE3FD}" destId="{38D8EEA8-83A7-45CC-8EFD-33ABB7B566D8}" srcOrd="4" destOrd="0" parTransId="{48210004-32AE-4346-8661-9B040E15FA61}" sibTransId="{993A6139-A274-42EA-AADC-59A01499F66D}"/>
    <dgm:cxn modelId="{1CF5E4E9-40BA-4B2A-9E21-CAA5F8A5C576}" srcId="{8F9D3F7A-775B-46F4-9E84-4D86EA3DE3FD}" destId="{282F9CD7-E115-407E-95F8-67B4FD8CE432}" srcOrd="0" destOrd="0" parTransId="{2C3FA7DE-7C9C-4AE3-8835-38E4DF5069D3}" sibTransId="{1B0C194A-5157-4D5C-8616-539D293A100B}"/>
    <dgm:cxn modelId="{238A34EB-1119-4BEB-9A6D-479E2EC47C8E}" type="presOf" srcId="{38D8EEA8-83A7-45CC-8EFD-33ABB7B566D8}" destId="{781EAB42-0254-407B-A7F4-E255E9ACE835}" srcOrd="0" destOrd="0" presId="urn:microsoft.com/office/officeart/2008/layout/LinedList"/>
    <dgm:cxn modelId="{09A5C7F8-5787-427A-99EB-FF076DF28A61}" type="presOf" srcId="{7C84C215-7DDB-4911-B906-CFF2B8091134}" destId="{BFCD5FD1-BEDA-429B-9AA6-F872D9BF5609}" srcOrd="0" destOrd="0" presId="urn:microsoft.com/office/officeart/2008/layout/LinedList"/>
    <dgm:cxn modelId="{FECB9CC1-BE0E-416A-811A-5D9C906DB7FE}" type="presParOf" srcId="{CD6B740E-EF0F-4DFC-AE29-55D3042DCE9A}" destId="{62D51444-B18C-4C03-BB6A-E085109C7F30}" srcOrd="0" destOrd="0" presId="urn:microsoft.com/office/officeart/2008/layout/LinedList"/>
    <dgm:cxn modelId="{C26B51B8-236E-4C51-914E-DB4E926CBFE5}" type="presParOf" srcId="{CD6B740E-EF0F-4DFC-AE29-55D3042DCE9A}" destId="{185A1CF7-4730-4BF3-AD00-191D1BA8FEC8}" srcOrd="1" destOrd="0" presId="urn:microsoft.com/office/officeart/2008/layout/LinedList"/>
    <dgm:cxn modelId="{597CC5A1-EA18-4215-A29D-838B721C474E}" type="presParOf" srcId="{185A1CF7-4730-4BF3-AD00-191D1BA8FEC8}" destId="{9AA0A1AA-A3D0-492E-AB67-107D09931B4A}" srcOrd="0" destOrd="0" presId="urn:microsoft.com/office/officeart/2008/layout/LinedList"/>
    <dgm:cxn modelId="{1585DE0D-4054-4E28-AAD9-CF4636B2496F}" type="presParOf" srcId="{185A1CF7-4730-4BF3-AD00-191D1BA8FEC8}" destId="{437F687E-92EF-4390-94D3-F4F73B0331CE}" srcOrd="1" destOrd="0" presId="urn:microsoft.com/office/officeart/2008/layout/LinedList"/>
    <dgm:cxn modelId="{6A80BA6D-CFA0-4EC8-8A1A-4D83670DE364}" type="presParOf" srcId="{CD6B740E-EF0F-4DFC-AE29-55D3042DCE9A}" destId="{416A7507-47DC-4F2D-B6CC-89725A5E2C23}" srcOrd="2" destOrd="0" presId="urn:microsoft.com/office/officeart/2008/layout/LinedList"/>
    <dgm:cxn modelId="{BFBE62B8-0208-42FE-B31F-08B647253D38}" type="presParOf" srcId="{CD6B740E-EF0F-4DFC-AE29-55D3042DCE9A}" destId="{455DC09F-7FBC-47A9-9B8B-7A2C879AA847}" srcOrd="3" destOrd="0" presId="urn:microsoft.com/office/officeart/2008/layout/LinedList"/>
    <dgm:cxn modelId="{14A45A20-F7F8-4E3A-8279-362DE8762EE6}" type="presParOf" srcId="{455DC09F-7FBC-47A9-9B8B-7A2C879AA847}" destId="{F6EE266F-232B-4413-BE5F-DB67A9C94975}" srcOrd="0" destOrd="0" presId="urn:microsoft.com/office/officeart/2008/layout/LinedList"/>
    <dgm:cxn modelId="{EF0C5BD8-42E7-45F0-94A9-2230B3A06C5A}" type="presParOf" srcId="{455DC09F-7FBC-47A9-9B8B-7A2C879AA847}" destId="{DB9554BE-93D0-4EC2-98A9-E98649617F96}" srcOrd="1" destOrd="0" presId="urn:microsoft.com/office/officeart/2008/layout/LinedList"/>
    <dgm:cxn modelId="{9E742D4B-4146-44FE-AF3B-F7695B0D1D80}" type="presParOf" srcId="{CD6B740E-EF0F-4DFC-AE29-55D3042DCE9A}" destId="{DE4B9A2C-1AC3-4A02-8494-020C45F1F797}" srcOrd="4" destOrd="0" presId="urn:microsoft.com/office/officeart/2008/layout/LinedList"/>
    <dgm:cxn modelId="{060BD212-A89B-47C3-9189-5E5AB8C9806F}" type="presParOf" srcId="{CD6B740E-EF0F-4DFC-AE29-55D3042DCE9A}" destId="{3DB61CCF-3724-4AF6-8CBE-546734FC8EE1}" srcOrd="5" destOrd="0" presId="urn:microsoft.com/office/officeart/2008/layout/LinedList"/>
    <dgm:cxn modelId="{38867FFC-0510-421D-B245-D0DA8F2C3F36}" type="presParOf" srcId="{3DB61CCF-3724-4AF6-8CBE-546734FC8EE1}" destId="{BFCD5FD1-BEDA-429B-9AA6-F872D9BF5609}" srcOrd="0" destOrd="0" presId="urn:microsoft.com/office/officeart/2008/layout/LinedList"/>
    <dgm:cxn modelId="{4CC7AD2E-CFB0-4E56-8E0E-665F9A3D34E6}" type="presParOf" srcId="{3DB61CCF-3724-4AF6-8CBE-546734FC8EE1}" destId="{88106267-6035-4BCF-922D-4DB65E9D854E}" srcOrd="1" destOrd="0" presId="urn:microsoft.com/office/officeart/2008/layout/LinedList"/>
    <dgm:cxn modelId="{5BBBD895-BDF7-4820-8D99-D95D16898289}" type="presParOf" srcId="{CD6B740E-EF0F-4DFC-AE29-55D3042DCE9A}" destId="{3655455D-861C-4E8A-823C-FE6B9D4E3EAE}" srcOrd="6" destOrd="0" presId="urn:microsoft.com/office/officeart/2008/layout/LinedList"/>
    <dgm:cxn modelId="{DC39992E-252B-43B6-89BD-66839328504E}" type="presParOf" srcId="{CD6B740E-EF0F-4DFC-AE29-55D3042DCE9A}" destId="{1E02B3B7-7841-41E2-9293-ADA773D8445C}" srcOrd="7" destOrd="0" presId="urn:microsoft.com/office/officeart/2008/layout/LinedList"/>
    <dgm:cxn modelId="{41258053-D581-4C71-BF0F-62E04A0816A9}" type="presParOf" srcId="{1E02B3B7-7841-41E2-9293-ADA773D8445C}" destId="{08B3DBC5-376A-4DEF-BAD0-68217D8CD144}" srcOrd="0" destOrd="0" presId="urn:microsoft.com/office/officeart/2008/layout/LinedList"/>
    <dgm:cxn modelId="{06337554-92DD-4756-BD28-CBF22BB2EE83}" type="presParOf" srcId="{1E02B3B7-7841-41E2-9293-ADA773D8445C}" destId="{0A387609-D173-4D4C-A776-B561CD0FC3D7}" srcOrd="1" destOrd="0" presId="urn:microsoft.com/office/officeart/2008/layout/LinedList"/>
    <dgm:cxn modelId="{A4CA7E34-44AB-4026-BEF6-A2F09AE9436D}" type="presParOf" srcId="{CD6B740E-EF0F-4DFC-AE29-55D3042DCE9A}" destId="{2679FFB5-DEDE-47BB-900D-E3F0DEE022A0}" srcOrd="8" destOrd="0" presId="urn:microsoft.com/office/officeart/2008/layout/LinedList"/>
    <dgm:cxn modelId="{CA7962A1-9A85-4B89-B616-6D7AFC8E7CF2}" type="presParOf" srcId="{CD6B740E-EF0F-4DFC-AE29-55D3042DCE9A}" destId="{13EFC3CB-CD78-4865-8824-818D831741EA}" srcOrd="9" destOrd="0" presId="urn:microsoft.com/office/officeart/2008/layout/LinedList"/>
    <dgm:cxn modelId="{056D30F9-A081-4249-8B83-1AA738A64635}" type="presParOf" srcId="{13EFC3CB-CD78-4865-8824-818D831741EA}" destId="{781EAB42-0254-407B-A7F4-E255E9ACE835}" srcOrd="0" destOrd="0" presId="urn:microsoft.com/office/officeart/2008/layout/LinedList"/>
    <dgm:cxn modelId="{885D28FB-F888-412D-B42A-5744ED9A4B39}" type="presParOf" srcId="{13EFC3CB-CD78-4865-8824-818D831741EA}" destId="{DD13B27B-1BA7-4FA0-8BDD-CA45F308C667}" srcOrd="1" destOrd="0" presId="urn:microsoft.com/office/officeart/2008/layout/LinedList"/>
    <dgm:cxn modelId="{D174337B-5DB0-4FBB-B707-B53986553FFE}" type="presParOf" srcId="{CD6B740E-EF0F-4DFC-AE29-55D3042DCE9A}" destId="{9269F61E-07F4-42A8-A49B-56BA90915EA9}" srcOrd="10" destOrd="0" presId="urn:microsoft.com/office/officeart/2008/layout/LinedList"/>
    <dgm:cxn modelId="{246BB39C-C977-4DF9-92A8-762222F6C9A9}" type="presParOf" srcId="{CD6B740E-EF0F-4DFC-AE29-55D3042DCE9A}" destId="{9A8A16A4-73C6-4B43-9B2F-45D9461AD48C}" srcOrd="11" destOrd="0" presId="urn:microsoft.com/office/officeart/2008/layout/LinedList"/>
    <dgm:cxn modelId="{B9845B72-2291-4F30-B8EC-F6CEBD829916}" type="presParOf" srcId="{9A8A16A4-73C6-4B43-9B2F-45D9461AD48C}" destId="{C35B8E2B-1883-4120-A074-696CC49FD308}" srcOrd="0" destOrd="0" presId="urn:microsoft.com/office/officeart/2008/layout/LinedList"/>
    <dgm:cxn modelId="{AE086813-0A0B-4504-A2B4-4EE8BF458C95}" type="presParOf" srcId="{9A8A16A4-73C6-4B43-9B2F-45D9461AD48C}" destId="{5D2F7A34-B772-401E-9F7C-729BE1D08FA7}" srcOrd="1" destOrd="0" presId="urn:microsoft.com/office/officeart/2008/layout/LinedList"/>
    <dgm:cxn modelId="{735E0F25-AE28-44BB-AA33-E80398F18BA2}" type="presParOf" srcId="{CD6B740E-EF0F-4DFC-AE29-55D3042DCE9A}" destId="{3D0A1329-7D09-4260-BB05-C01335DD4942}" srcOrd="12" destOrd="0" presId="urn:microsoft.com/office/officeart/2008/layout/LinedList"/>
    <dgm:cxn modelId="{5F8BFE14-6E29-4F07-8256-E52BB4905156}" type="presParOf" srcId="{CD6B740E-EF0F-4DFC-AE29-55D3042DCE9A}" destId="{86378546-283A-4D7D-B09B-F47478E90D2C}" srcOrd="13" destOrd="0" presId="urn:microsoft.com/office/officeart/2008/layout/LinedList"/>
    <dgm:cxn modelId="{7E3E2959-099D-4146-9A90-31C377351D8D}" type="presParOf" srcId="{86378546-283A-4D7D-B09B-F47478E90D2C}" destId="{A361B746-E4CF-486B-9A92-0C0024CFB987}" srcOrd="0" destOrd="0" presId="urn:microsoft.com/office/officeart/2008/layout/LinedList"/>
    <dgm:cxn modelId="{AD79A46C-2A68-431D-8057-B93073556F1D}" type="presParOf" srcId="{86378546-283A-4D7D-B09B-F47478E90D2C}" destId="{BB54895A-D114-407A-B490-C636ECD547A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A1A6DF-0273-4C9F-A1CF-A320F9DB6FD1}">
      <dsp:nvSpPr>
        <dsp:cNvPr id="0" name=""/>
        <dsp:cNvSpPr/>
      </dsp:nvSpPr>
      <dsp:spPr>
        <a:xfrm>
          <a:off x="8634" y="305855"/>
          <a:ext cx="2013350" cy="604005"/>
        </a:xfrm>
        <a:prstGeom prst="rect">
          <a:avLst/>
        </a:prstGeom>
        <a:solidFill>
          <a:schemeClr val="accent1">
            <a:alpha val="9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9099" tIns="159099" rIns="159099" bIns="159099"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tx2"/>
              </a:solidFill>
              <a:latin typeface="+mj-lt"/>
            </a:rPr>
            <a:t>Assume</a:t>
          </a:r>
        </a:p>
      </dsp:txBody>
      <dsp:txXfrm>
        <a:off x="8634" y="305855"/>
        <a:ext cx="2013350" cy="604005"/>
      </dsp:txXfrm>
    </dsp:sp>
    <dsp:sp modelId="{910C52EF-D1F5-4581-A150-24B263AF9343}">
      <dsp:nvSpPr>
        <dsp:cNvPr id="0" name=""/>
        <dsp:cNvSpPr/>
      </dsp:nvSpPr>
      <dsp:spPr>
        <a:xfrm>
          <a:off x="8634" y="909861"/>
          <a:ext cx="2013350" cy="313562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711200">
            <a:lnSpc>
              <a:spcPct val="90000"/>
            </a:lnSpc>
            <a:spcBef>
              <a:spcPct val="0"/>
            </a:spcBef>
            <a:spcAft>
              <a:spcPct val="35000"/>
            </a:spcAft>
            <a:buNone/>
          </a:pPr>
          <a:r>
            <a:rPr lang="en-US" sz="1600" kern="1200" dirty="0">
              <a:solidFill>
                <a:schemeClr val="tx1">
                  <a:lumMod val="75000"/>
                  <a:lumOff val="25000"/>
                </a:schemeClr>
              </a:solidFill>
              <a:latin typeface="+mn-lt"/>
            </a:rPr>
            <a:t>Primary Role &amp; Responsibility in assuring successful field experience</a:t>
          </a:r>
          <a:endParaRPr lang="en-US" sz="1600" kern="1200" dirty="0">
            <a:solidFill>
              <a:schemeClr val="tx1">
                <a:lumMod val="75000"/>
                <a:lumOff val="25000"/>
              </a:schemeClr>
            </a:solidFill>
            <a:latin typeface="+mn-lt"/>
            <a:ea typeface="Calibri" charset="0"/>
            <a:cs typeface="Calibri" charset="0"/>
          </a:endParaRPr>
        </a:p>
      </dsp:txBody>
      <dsp:txXfrm>
        <a:off x="8634" y="909861"/>
        <a:ext cx="2013350" cy="3135621"/>
      </dsp:txXfrm>
    </dsp:sp>
    <dsp:sp modelId="{1F484571-9C36-4EBC-94E8-740ECF59A9E8}">
      <dsp:nvSpPr>
        <dsp:cNvPr id="0" name=""/>
        <dsp:cNvSpPr/>
      </dsp:nvSpPr>
      <dsp:spPr>
        <a:xfrm>
          <a:off x="2129879" y="305855"/>
          <a:ext cx="2013350" cy="604005"/>
        </a:xfrm>
        <a:prstGeom prst="rect">
          <a:avLst/>
        </a:prstGeom>
        <a:solidFill>
          <a:schemeClr val="accent1">
            <a:alpha val="90000"/>
            <a:hueOff val="0"/>
            <a:satOff val="0"/>
            <a:lumOff val="0"/>
            <a:alphaOff val="-10000"/>
          </a:schemeClr>
        </a:solidFill>
        <a:ln w="12700" cap="flat" cmpd="sng" algn="ctr">
          <a:solidFill>
            <a:schemeClr val="accent1">
              <a:alpha val="90000"/>
              <a:hueOff val="0"/>
              <a:satOff val="0"/>
              <a:lumOff val="0"/>
              <a:alphaOff val="-1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9099" tIns="159099" rIns="159099" bIns="159099"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tx2"/>
              </a:solidFill>
              <a:latin typeface="+mj-lt"/>
              <a:ea typeface="Calibri" charset="0"/>
              <a:cs typeface="Calibri" charset="0"/>
            </a:rPr>
            <a:t>Gain</a:t>
          </a:r>
        </a:p>
      </dsp:txBody>
      <dsp:txXfrm>
        <a:off x="2129879" y="305855"/>
        <a:ext cx="2013350" cy="604005"/>
      </dsp:txXfrm>
    </dsp:sp>
    <dsp:sp modelId="{8382FB71-379A-4A42-BEC2-AAF439B565D5}">
      <dsp:nvSpPr>
        <dsp:cNvPr id="0" name=""/>
        <dsp:cNvSpPr/>
      </dsp:nvSpPr>
      <dsp:spPr>
        <a:xfrm>
          <a:off x="2129879" y="909861"/>
          <a:ext cx="2013350" cy="313562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711200">
            <a:lnSpc>
              <a:spcPct val="90000"/>
            </a:lnSpc>
            <a:spcBef>
              <a:spcPct val="0"/>
            </a:spcBef>
            <a:spcAft>
              <a:spcPct val="35000"/>
            </a:spcAft>
            <a:buNone/>
          </a:pPr>
          <a:r>
            <a:rPr lang="en-US" sz="1600" kern="1200" dirty="0">
              <a:solidFill>
                <a:schemeClr val="tx1">
                  <a:lumMod val="75000"/>
                  <a:lumOff val="25000"/>
                </a:schemeClr>
              </a:solidFill>
              <a:latin typeface="+mn-lt"/>
            </a:rPr>
            <a:t>A working knowledge and understanding of the agency to which they are assigned</a:t>
          </a:r>
          <a:endParaRPr lang="en-US" sz="1600" kern="1200" dirty="0">
            <a:solidFill>
              <a:schemeClr val="tx1">
                <a:lumMod val="75000"/>
                <a:lumOff val="25000"/>
              </a:schemeClr>
            </a:solidFill>
            <a:latin typeface="+mn-lt"/>
            <a:ea typeface="Calibri" charset="0"/>
            <a:cs typeface="Calibri" charset="0"/>
          </a:endParaRPr>
        </a:p>
      </dsp:txBody>
      <dsp:txXfrm>
        <a:off x="2129879" y="909861"/>
        <a:ext cx="2013350" cy="3135621"/>
      </dsp:txXfrm>
    </dsp:sp>
    <dsp:sp modelId="{6B33ABE5-CEF1-4B39-82C3-F1FC644C0A8F}">
      <dsp:nvSpPr>
        <dsp:cNvPr id="0" name=""/>
        <dsp:cNvSpPr/>
      </dsp:nvSpPr>
      <dsp:spPr>
        <a:xfrm>
          <a:off x="4251124" y="305855"/>
          <a:ext cx="2013350" cy="604005"/>
        </a:xfrm>
        <a:prstGeom prst="rect">
          <a:avLst/>
        </a:prstGeom>
        <a:solidFill>
          <a:schemeClr val="accent1">
            <a:alpha val="90000"/>
            <a:hueOff val="0"/>
            <a:satOff val="0"/>
            <a:lumOff val="0"/>
            <a:alphaOff val="-20000"/>
          </a:schemeClr>
        </a:solidFill>
        <a:ln w="12700" cap="flat" cmpd="sng" algn="ctr">
          <a:solidFill>
            <a:schemeClr val="accent1">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9099" tIns="159099" rIns="159099" bIns="159099"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tx2"/>
              </a:solidFill>
              <a:latin typeface="+mj-lt"/>
              <a:ea typeface="Calibri" charset="0"/>
              <a:cs typeface="Calibri" charset="0"/>
            </a:rPr>
            <a:t>Adhere</a:t>
          </a:r>
        </a:p>
      </dsp:txBody>
      <dsp:txXfrm>
        <a:off x="4251124" y="305855"/>
        <a:ext cx="2013350" cy="604005"/>
      </dsp:txXfrm>
    </dsp:sp>
    <dsp:sp modelId="{D49AD3F7-B2B6-4709-A43B-C22DEB981B39}">
      <dsp:nvSpPr>
        <dsp:cNvPr id="0" name=""/>
        <dsp:cNvSpPr/>
      </dsp:nvSpPr>
      <dsp:spPr>
        <a:xfrm>
          <a:off x="4251124" y="909861"/>
          <a:ext cx="2013350" cy="313562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711200">
            <a:lnSpc>
              <a:spcPct val="90000"/>
            </a:lnSpc>
            <a:spcBef>
              <a:spcPct val="0"/>
            </a:spcBef>
            <a:spcAft>
              <a:spcPct val="35000"/>
            </a:spcAft>
            <a:buNone/>
          </a:pPr>
          <a:r>
            <a:rPr lang="en-US" sz="1600" kern="1200" dirty="0">
              <a:solidFill>
                <a:schemeClr val="tx1">
                  <a:lumMod val="75000"/>
                  <a:lumOff val="25000"/>
                </a:schemeClr>
              </a:solidFill>
              <a:latin typeface="+mn-lt"/>
              <a:ea typeface="Calibri" charset="0"/>
              <a:cs typeface="Calibri" charset="0"/>
            </a:rPr>
            <a:t>To the NASW Code of Ethics</a:t>
          </a:r>
        </a:p>
      </dsp:txBody>
      <dsp:txXfrm>
        <a:off x="4251124" y="909861"/>
        <a:ext cx="2013350" cy="3135621"/>
      </dsp:txXfrm>
    </dsp:sp>
    <dsp:sp modelId="{4AE355A7-3A54-47B1-8CB5-F35120F77B1B}">
      <dsp:nvSpPr>
        <dsp:cNvPr id="0" name=""/>
        <dsp:cNvSpPr/>
      </dsp:nvSpPr>
      <dsp:spPr>
        <a:xfrm>
          <a:off x="6372369" y="305855"/>
          <a:ext cx="2013350" cy="604005"/>
        </a:xfrm>
        <a:prstGeom prst="rect">
          <a:avLst/>
        </a:prstGeom>
        <a:solidFill>
          <a:schemeClr val="accent1">
            <a:alpha val="90000"/>
            <a:hueOff val="0"/>
            <a:satOff val="0"/>
            <a:lumOff val="0"/>
            <a:alphaOff val="-30000"/>
          </a:schemeClr>
        </a:solidFill>
        <a:ln w="12700" cap="flat" cmpd="sng" algn="ctr">
          <a:solidFill>
            <a:schemeClr val="accent1">
              <a:alpha val="90000"/>
              <a:hueOff val="0"/>
              <a:satOff val="0"/>
              <a:lumOff val="0"/>
              <a:alphaOff val="-3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9099" tIns="159099" rIns="159099" bIns="159099"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tx2"/>
              </a:solidFill>
              <a:latin typeface="+mj-lt"/>
              <a:ea typeface="Calibri" charset="0"/>
              <a:cs typeface="Calibri" charset="0"/>
            </a:rPr>
            <a:t>Observe, Test, Integrate &amp; Apply</a:t>
          </a:r>
        </a:p>
      </dsp:txBody>
      <dsp:txXfrm>
        <a:off x="6372369" y="305855"/>
        <a:ext cx="2013350" cy="604005"/>
      </dsp:txXfrm>
    </dsp:sp>
    <dsp:sp modelId="{C0A30CE6-D937-498A-8D1C-AB49CDB4AE52}">
      <dsp:nvSpPr>
        <dsp:cNvPr id="0" name=""/>
        <dsp:cNvSpPr/>
      </dsp:nvSpPr>
      <dsp:spPr>
        <a:xfrm>
          <a:off x="6372369" y="909861"/>
          <a:ext cx="2013350" cy="313562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711200">
            <a:lnSpc>
              <a:spcPct val="90000"/>
            </a:lnSpc>
            <a:spcBef>
              <a:spcPct val="0"/>
            </a:spcBef>
            <a:spcAft>
              <a:spcPct val="35000"/>
            </a:spcAft>
            <a:buNone/>
          </a:pPr>
          <a:r>
            <a:rPr lang="en-US" sz="1600" kern="1200" dirty="0">
              <a:solidFill>
                <a:schemeClr val="tx1">
                  <a:lumMod val="75000"/>
                  <a:lumOff val="25000"/>
                </a:schemeClr>
              </a:solidFill>
              <a:latin typeface="+mn-lt"/>
            </a:rPr>
            <a:t>Direct service, through problem solving, knowledge, values, skills, and cognitive/affective processes (a social workers critical thinking, affective reactions, and exercise of judgment to unique practice situations</a:t>
          </a:r>
          <a:endParaRPr lang="en-US" sz="1600" kern="1200" dirty="0">
            <a:solidFill>
              <a:schemeClr val="tx1">
                <a:lumMod val="75000"/>
                <a:lumOff val="25000"/>
              </a:schemeClr>
            </a:solidFill>
            <a:latin typeface="+mn-lt"/>
            <a:ea typeface="Calibri" charset="0"/>
            <a:cs typeface="Calibri" charset="0"/>
          </a:endParaRPr>
        </a:p>
      </dsp:txBody>
      <dsp:txXfrm>
        <a:off x="6372369" y="909861"/>
        <a:ext cx="2013350" cy="3135621"/>
      </dsp:txXfrm>
    </dsp:sp>
    <dsp:sp modelId="{1D3D5FCC-5789-4468-99A6-5D6A676B6013}">
      <dsp:nvSpPr>
        <dsp:cNvPr id="0" name=""/>
        <dsp:cNvSpPr/>
      </dsp:nvSpPr>
      <dsp:spPr>
        <a:xfrm>
          <a:off x="8493615" y="305855"/>
          <a:ext cx="2013350" cy="604005"/>
        </a:xfrm>
        <a:prstGeom prst="rect">
          <a:avLst/>
        </a:prstGeom>
        <a:solidFill>
          <a:schemeClr val="accent1">
            <a:alpha val="90000"/>
            <a:hueOff val="0"/>
            <a:satOff val="0"/>
            <a:lumOff val="0"/>
            <a:alphaOff val="-40000"/>
          </a:schemeClr>
        </a:solidFill>
        <a:ln w="12700" cap="flat" cmpd="sng" algn="ctr">
          <a:solidFill>
            <a:schemeClr val="accent1">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9099" tIns="159099" rIns="159099" bIns="159099"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tx2"/>
              </a:solidFill>
              <a:latin typeface="+mj-lt"/>
              <a:ea typeface="Calibri" charset="0"/>
              <a:cs typeface="Calibri" charset="0"/>
            </a:rPr>
            <a:t>Train &amp; Practice</a:t>
          </a:r>
        </a:p>
      </dsp:txBody>
      <dsp:txXfrm>
        <a:off x="8493615" y="305855"/>
        <a:ext cx="2013350" cy="604005"/>
      </dsp:txXfrm>
    </dsp:sp>
    <dsp:sp modelId="{44C7D37A-568B-4A53-88BE-8330DEF7D4A3}">
      <dsp:nvSpPr>
        <dsp:cNvPr id="0" name=""/>
        <dsp:cNvSpPr/>
      </dsp:nvSpPr>
      <dsp:spPr>
        <a:xfrm>
          <a:off x="8493615" y="909861"/>
          <a:ext cx="2013350" cy="313562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711200">
            <a:lnSpc>
              <a:spcPct val="90000"/>
            </a:lnSpc>
            <a:spcBef>
              <a:spcPct val="0"/>
            </a:spcBef>
            <a:spcAft>
              <a:spcPct val="35000"/>
            </a:spcAft>
            <a:buNone/>
          </a:pPr>
          <a:r>
            <a:rPr lang="en-US" sz="1600" kern="1200" dirty="0">
              <a:solidFill>
                <a:schemeClr val="tx1">
                  <a:lumMod val="75000"/>
                  <a:lumOff val="25000"/>
                </a:schemeClr>
              </a:solidFill>
              <a:latin typeface="+mn-lt"/>
              <a:ea typeface="Calibri" charset="0"/>
              <a:cs typeface="Calibri" charset="0"/>
            </a:rPr>
            <a:t>Practice social work within the rules of the agency in which the student is placed</a:t>
          </a:r>
        </a:p>
      </dsp:txBody>
      <dsp:txXfrm>
        <a:off x="8493615" y="909861"/>
        <a:ext cx="2013350" cy="3135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484571-9C36-4EBC-94E8-740ECF59A9E8}">
      <dsp:nvSpPr>
        <dsp:cNvPr id="0" name=""/>
        <dsp:cNvSpPr/>
      </dsp:nvSpPr>
      <dsp:spPr>
        <a:xfrm>
          <a:off x="2306" y="870267"/>
          <a:ext cx="2546746" cy="764024"/>
        </a:xfrm>
        <a:prstGeom prst="rect">
          <a:avLst/>
        </a:prstGeom>
        <a:solidFill>
          <a:schemeClr val="accent1">
            <a:alpha val="9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250" tIns="201250" rIns="201250" bIns="20125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2"/>
              </a:solidFill>
              <a:latin typeface="+mj-lt"/>
              <a:ea typeface="Calibri" charset="0"/>
              <a:cs typeface="Calibri" charset="0"/>
            </a:rPr>
            <a:t>Available</a:t>
          </a:r>
        </a:p>
      </dsp:txBody>
      <dsp:txXfrm>
        <a:off x="2306" y="870267"/>
        <a:ext cx="2546746" cy="764024"/>
      </dsp:txXfrm>
    </dsp:sp>
    <dsp:sp modelId="{8382FB71-379A-4A42-BEC2-AAF439B565D5}">
      <dsp:nvSpPr>
        <dsp:cNvPr id="0" name=""/>
        <dsp:cNvSpPr/>
      </dsp:nvSpPr>
      <dsp:spPr>
        <a:xfrm>
          <a:off x="2306" y="1634291"/>
          <a:ext cx="2546746" cy="184677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711200">
            <a:lnSpc>
              <a:spcPct val="90000"/>
            </a:lnSpc>
            <a:spcBef>
              <a:spcPct val="0"/>
            </a:spcBef>
            <a:spcAft>
              <a:spcPct val="35000"/>
            </a:spcAft>
            <a:buNone/>
          </a:pPr>
          <a:r>
            <a:rPr lang="en-US" sz="1600" kern="1200" dirty="0">
              <a:solidFill>
                <a:schemeClr val="tx1">
                  <a:lumMod val="75000"/>
                  <a:lumOff val="25000"/>
                </a:schemeClr>
              </a:solidFill>
              <a:latin typeface="+mn-lt"/>
            </a:rPr>
            <a:t>For case conferences, staff meetings, and other identified meetings, as agreed upon</a:t>
          </a:r>
          <a:endParaRPr lang="en-US" sz="1600" kern="1200" dirty="0">
            <a:solidFill>
              <a:schemeClr val="tx1">
                <a:lumMod val="75000"/>
                <a:lumOff val="25000"/>
              </a:schemeClr>
            </a:solidFill>
            <a:latin typeface="+mn-lt"/>
            <a:ea typeface="Calibri" charset="0"/>
            <a:cs typeface="Calibri" charset="0"/>
          </a:endParaRPr>
        </a:p>
      </dsp:txBody>
      <dsp:txXfrm>
        <a:off x="2306" y="1634291"/>
        <a:ext cx="2546746" cy="1846778"/>
      </dsp:txXfrm>
    </dsp:sp>
    <dsp:sp modelId="{6B33ABE5-CEF1-4B39-82C3-F1FC644C0A8F}">
      <dsp:nvSpPr>
        <dsp:cNvPr id="0" name=""/>
        <dsp:cNvSpPr/>
      </dsp:nvSpPr>
      <dsp:spPr>
        <a:xfrm>
          <a:off x="2657053" y="870267"/>
          <a:ext cx="2546746" cy="764024"/>
        </a:xfrm>
        <a:prstGeom prst="rect">
          <a:avLst/>
        </a:prstGeom>
        <a:solidFill>
          <a:schemeClr val="accent1">
            <a:alpha val="90000"/>
            <a:hueOff val="0"/>
            <a:satOff val="0"/>
            <a:lumOff val="0"/>
            <a:alphaOff val="-13333"/>
          </a:schemeClr>
        </a:solidFill>
        <a:ln w="12700" cap="flat" cmpd="sng" algn="ctr">
          <a:solidFill>
            <a:schemeClr val="accent1">
              <a:alpha val="90000"/>
              <a:hueOff val="0"/>
              <a:satOff val="0"/>
              <a:lumOff val="0"/>
              <a:alphaOff val="-13333"/>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250" tIns="201250" rIns="201250" bIns="20125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2"/>
              </a:solidFill>
              <a:latin typeface="+mj-lt"/>
              <a:ea typeface="Calibri" charset="0"/>
              <a:cs typeface="Calibri" charset="0"/>
            </a:rPr>
            <a:t>Schedule &amp; Prepare</a:t>
          </a:r>
        </a:p>
      </dsp:txBody>
      <dsp:txXfrm>
        <a:off x="2657053" y="870267"/>
        <a:ext cx="2546746" cy="764024"/>
      </dsp:txXfrm>
    </dsp:sp>
    <dsp:sp modelId="{D49AD3F7-B2B6-4709-A43B-C22DEB981B39}">
      <dsp:nvSpPr>
        <dsp:cNvPr id="0" name=""/>
        <dsp:cNvSpPr/>
      </dsp:nvSpPr>
      <dsp:spPr>
        <a:xfrm>
          <a:off x="2657053" y="1634291"/>
          <a:ext cx="2546746" cy="184677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711200">
            <a:lnSpc>
              <a:spcPct val="90000"/>
            </a:lnSpc>
            <a:spcBef>
              <a:spcPct val="0"/>
            </a:spcBef>
            <a:spcAft>
              <a:spcPct val="35000"/>
            </a:spcAft>
            <a:buNone/>
          </a:pPr>
          <a:r>
            <a:rPr lang="en-US" sz="1600" kern="1200" dirty="0">
              <a:solidFill>
                <a:schemeClr val="tx1">
                  <a:lumMod val="75000"/>
                  <a:lumOff val="25000"/>
                </a:schemeClr>
              </a:solidFill>
              <a:latin typeface="+mn-lt"/>
              <a:ea typeface="Calibri" charset="0"/>
              <a:cs typeface="Calibri" charset="0"/>
            </a:rPr>
            <a:t>For regular individual and group supervision sessions</a:t>
          </a:r>
        </a:p>
      </dsp:txBody>
      <dsp:txXfrm>
        <a:off x="2657053" y="1634291"/>
        <a:ext cx="2546746" cy="1846778"/>
      </dsp:txXfrm>
    </dsp:sp>
    <dsp:sp modelId="{4AE355A7-3A54-47B1-8CB5-F35120F77B1B}">
      <dsp:nvSpPr>
        <dsp:cNvPr id="0" name=""/>
        <dsp:cNvSpPr/>
      </dsp:nvSpPr>
      <dsp:spPr>
        <a:xfrm>
          <a:off x="5311800" y="870267"/>
          <a:ext cx="2546746" cy="764024"/>
        </a:xfrm>
        <a:prstGeom prst="rect">
          <a:avLst/>
        </a:prstGeom>
        <a:solidFill>
          <a:schemeClr val="accent1">
            <a:alpha val="90000"/>
            <a:hueOff val="0"/>
            <a:satOff val="0"/>
            <a:lumOff val="0"/>
            <a:alphaOff val="-26667"/>
          </a:schemeClr>
        </a:solidFill>
        <a:ln w="12700" cap="flat" cmpd="sng" algn="ctr">
          <a:solidFill>
            <a:schemeClr val="accent1">
              <a:alpha val="90000"/>
              <a:hueOff val="0"/>
              <a:satOff val="0"/>
              <a:lumOff val="0"/>
              <a:alphaOff val="-26667"/>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250" tIns="201250" rIns="201250" bIns="20125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2"/>
              </a:solidFill>
              <a:latin typeface="+mj-lt"/>
              <a:ea typeface="Calibri" charset="0"/>
              <a:cs typeface="Calibri" charset="0"/>
            </a:rPr>
            <a:t>Attend</a:t>
          </a:r>
        </a:p>
      </dsp:txBody>
      <dsp:txXfrm>
        <a:off x="5311800" y="870267"/>
        <a:ext cx="2546746" cy="764024"/>
      </dsp:txXfrm>
    </dsp:sp>
    <dsp:sp modelId="{C0A30CE6-D937-498A-8D1C-AB49CDB4AE52}">
      <dsp:nvSpPr>
        <dsp:cNvPr id="0" name=""/>
        <dsp:cNvSpPr/>
      </dsp:nvSpPr>
      <dsp:spPr>
        <a:xfrm>
          <a:off x="5311800" y="1634291"/>
          <a:ext cx="2546746" cy="184677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711200">
            <a:lnSpc>
              <a:spcPct val="90000"/>
            </a:lnSpc>
            <a:spcBef>
              <a:spcPct val="0"/>
            </a:spcBef>
            <a:spcAft>
              <a:spcPct val="35000"/>
            </a:spcAft>
            <a:buNone/>
          </a:pPr>
          <a:r>
            <a:rPr lang="en-US" sz="1600" kern="1200" dirty="0">
              <a:solidFill>
                <a:schemeClr val="tx1">
                  <a:lumMod val="75000"/>
                  <a:lumOff val="25000"/>
                </a:schemeClr>
              </a:solidFill>
              <a:latin typeface="+mn-lt"/>
              <a:ea typeface="Calibri" charset="0"/>
              <a:cs typeface="Calibri" charset="0"/>
            </a:rPr>
            <a:t>Campus-based Integrative Field Seminar and complete seminar assignments</a:t>
          </a:r>
        </a:p>
      </dsp:txBody>
      <dsp:txXfrm>
        <a:off x="5311800" y="1634291"/>
        <a:ext cx="2546746" cy="1846778"/>
      </dsp:txXfrm>
    </dsp:sp>
    <dsp:sp modelId="{1D3D5FCC-5789-4468-99A6-5D6A676B6013}">
      <dsp:nvSpPr>
        <dsp:cNvPr id="0" name=""/>
        <dsp:cNvSpPr/>
      </dsp:nvSpPr>
      <dsp:spPr>
        <a:xfrm>
          <a:off x="7966546" y="870267"/>
          <a:ext cx="2546746" cy="764024"/>
        </a:xfrm>
        <a:prstGeom prst="rect">
          <a:avLst/>
        </a:prstGeom>
        <a:solidFill>
          <a:schemeClr val="accent1">
            <a:alpha val="90000"/>
            <a:hueOff val="0"/>
            <a:satOff val="0"/>
            <a:lumOff val="0"/>
            <a:alphaOff val="-40000"/>
          </a:schemeClr>
        </a:solidFill>
        <a:ln w="12700" cap="flat" cmpd="sng" algn="ctr">
          <a:solidFill>
            <a:schemeClr val="accent1">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250" tIns="201250" rIns="201250" bIns="20125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2"/>
              </a:solidFill>
              <a:latin typeface="+mj-lt"/>
              <a:ea typeface="Calibri" charset="0"/>
              <a:cs typeface="Calibri" charset="0"/>
            </a:rPr>
            <a:t>Instigate &amp; Complete</a:t>
          </a:r>
        </a:p>
      </dsp:txBody>
      <dsp:txXfrm>
        <a:off x="7966546" y="870267"/>
        <a:ext cx="2546746" cy="764024"/>
      </dsp:txXfrm>
    </dsp:sp>
    <dsp:sp modelId="{44C7D37A-568B-4A53-88BE-8330DEF7D4A3}">
      <dsp:nvSpPr>
        <dsp:cNvPr id="0" name=""/>
        <dsp:cNvSpPr/>
      </dsp:nvSpPr>
      <dsp:spPr>
        <a:xfrm>
          <a:off x="7966546" y="1634291"/>
          <a:ext cx="2546746" cy="184677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711200">
            <a:lnSpc>
              <a:spcPct val="90000"/>
            </a:lnSpc>
            <a:spcBef>
              <a:spcPct val="0"/>
            </a:spcBef>
            <a:spcAft>
              <a:spcPct val="35000"/>
            </a:spcAft>
            <a:buNone/>
          </a:pPr>
          <a:r>
            <a:rPr lang="en-US" sz="1600" kern="1200" dirty="0">
              <a:solidFill>
                <a:schemeClr val="tx1">
                  <a:lumMod val="75000"/>
                  <a:lumOff val="25000"/>
                </a:schemeClr>
              </a:solidFill>
              <a:latin typeface="+mn-lt"/>
            </a:rPr>
            <a:t>All required internship forms and evaluations</a:t>
          </a:r>
          <a:endParaRPr lang="en-US" sz="1600" kern="1200" dirty="0">
            <a:solidFill>
              <a:schemeClr val="tx1">
                <a:lumMod val="75000"/>
                <a:lumOff val="25000"/>
              </a:schemeClr>
            </a:solidFill>
            <a:latin typeface="+mn-lt"/>
            <a:ea typeface="Calibri" charset="0"/>
            <a:cs typeface="Calibri" charset="0"/>
          </a:endParaRPr>
        </a:p>
      </dsp:txBody>
      <dsp:txXfrm>
        <a:off x="7966546" y="1634291"/>
        <a:ext cx="2546746" cy="18467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2AE48D-DC22-4466-870D-3DE2469321A1}">
      <dsp:nvSpPr>
        <dsp:cNvPr id="0" name=""/>
        <dsp:cNvSpPr/>
      </dsp:nvSpPr>
      <dsp:spPr>
        <a:xfrm>
          <a:off x="0" y="2175669"/>
          <a:ext cx="11430000" cy="0"/>
        </a:xfrm>
        <a:prstGeom prst="line">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EC47C319-F262-452D-A3AA-636B0CDD3083}">
      <dsp:nvSpPr>
        <dsp:cNvPr id="0" name=""/>
        <dsp:cNvSpPr/>
      </dsp:nvSpPr>
      <dsp:spPr>
        <a:xfrm>
          <a:off x="214312" y="2336668"/>
          <a:ext cx="3025378"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b="0" kern="1200" spc="50" baseline="0" dirty="0">
              <a:solidFill>
                <a:schemeClr val="accent3"/>
              </a:solidFill>
              <a:latin typeface="+mj-lt"/>
            </a:rPr>
            <a:t>Beginning of Internship</a:t>
          </a:r>
        </a:p>
      </dsp:txBody>
      <dsp:txXfrm>
        <a:off x="214312" y="2336668"/>
        <a:ext cx="3025378" cy="491701"/>
      </dsp:txXfrm>
    </dsp:sp>
    <dsp:sp modelId="{699D6E05-2110-40CF-A9E1-513C5874F142}">
      <dsp:nvSpPr>
        <dsp:cNvPr id="0" name=""/>
        <dsp:cNvSpPr/>
      </dsp:nvSpPr>
      <dsp:spPr>
        <a:xfrm>
          <a:off x="8036" y="537458"/>
          <a:ext cx="3437929" cy="811456"/>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lumMod val="75000"/>
                  <a:lumOff val="25000"/>
                </a:schemeClr>
              </a:solidFill>
              <a:latin typeface="+mn-lt"/>
            </a:rPr>
            <a:t>Orient</a:t>
          </a:r>
          <a:r>
            <a:rPr lang="en-US" sz="1200" b="0" kern="1200" dirty="0">
              <a:solidFill>
                <a:schemeClr val="tx1">
                  <a:lumMod val="75000"/>
                  <a:lumOff val="25000"/>
                </a:schemeClr>
              </a:solidFill>
              <a:latin typeface="+mn-lt"/>
            </a:rPr>
            <a:t> student to agency/provide opportunity to meet staff, involve them in staff meetings, conferences and consultations</a:t>
          </a:r>
          <a:endParaRPr lang="en-US" sz="1200" b="1" kern="1200" dirty="0">
            <a:solidFill>
              <a:schemeClr val="tx1">
                <a:lumMod val="75000"/>
                <a:lumOff val="25000"/>
              </a:schemeClr>
            </a:solidFill>
            <a:latin typeface="+mn-lt"/>
          </a:endParaRPr>
        </a:p>
      </dsp:txBody>
      <dsp:txXfrm>
        <a:off x="47648" y="577070"/>
        <a:ext cx="3358705" cy="732232"/>
      </dsp:txXfrm>
    </dsp:sp>
    <dsp:sp modelId="{84F43E91-3923-4169-8319-03B48B626FF2}">
      <dsp:nvSpPr>
        <dsp:cNvPr id="0" name=""/>
        <dsp:cNvSpPr/>
      </dsp:nvSpPr>
      <dsp:spPr>
        <a:xfrm>
          <a:off x="1727001" y="1348914"/>
          <a:ext cx="0" cy="826754"/>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044750E-96CA-4C29-9512-B1C3E4ADB4BB}">
      <dsp:nvSpPr>
        <dsp:cNvPr id="0" name=""/>
        <dsp:cNvSpPr/>
      </dsp:nvSpPr>
      <dsp:spPr>
        <a:xfrm>
          <a:off x="2208311" y="1522968"/>
          <a:ext cx="3025378"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endParaRPr lang="en-US" sz="2000" b="0" kern="1200" dirty="0">
            <a:solidFill>
              <a:schemeClr val="accent3"/>
            </a:solidFill>
            <a:latin typeface="+mj-lt"/>
          </a:endParaRPr>
        </a:p>
      </dsp:txBody>
      <dsp:txXfrm>
        <a:off x="2208311" y="1522968"/>
        <a:ext cx="3025378" cy="491701"/>
      </dsp:txXfrm>
    </dsp:sp>
    <dsp:sp modelId="{3A873ED9-D53F-460D-B163-AFB5B4D10D91}">
      <dsp:nvSpPr>
        <dsp:cNvPr id="0" name=""/>
        <dsp:cNvSpPr/>
      </dsp:nvSpPr>
      <dsp:spPr>
        <a:xfrm>
          <a:off x="1694366" y="2143033"/>
          <a:ext cx="65270" cy="65270"/>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A526D0-1FBE-4878-A446-4CDCC2332BDC}">
      <dsp:nvSpPr>
        <dsp:cNvPr id="0" name=""/>
        <dsp:cNvSpPr/>
      </dsp:nvSpPr>
      <dsp:spPr>
        <a:xfrm>
          <a:off x="2002035" y="3002423"/>
          <a:ext cx="3437929" cy="811456"/>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lumMod val="75000"/>
                  <a:lumOff val="25000"/>
                </a:schemeClr>
              </a:solidFill>
              <a:latin typeface="+mn-lt"/>
            </a:rPr>
            <a:t>Arrange</a:t>
          </a:r>
          <a:r>
            <a:rPr lang="en-US" sz="1200" b="0" kern="1200" dirty="0">
              <a:solidFill>
                <a:schemeClr val="tx1">
                  <a:lumMod val="75000"/>
                  <a:lumOff val="25000"/>
                </a:schemeClr>
              </a:solidFill>
              <a:latin typeface="+mn-lt"/>
            </a:rPr>
            <a:t> for adequate working space, secretarial help, parking space, and general satisfactory working conditions</a:t>
          </a:r>
          <a:endParaRPr lang="en-US" sz="1200" b="1" kern="1200" dirty="0">
            <a:solidFill>
              <a:schemeClr val="tx1">
                <a:lumMod val="75000"/>
                <a:lumOff val="25000"/>
              </a:schemeClr>
            </a:solidFill>
            <a:latin typeface="+mn-lt"/>
          </a:endParaRPr>
        </a:p>
      </dsp:txBody>
      <dsp:txXfrm>
        <a:off x="2041647" y="3042035"/>
        <a:ext cx="3358705" cy="732232"/>
      </dsp:txXfrm>
    </dsp:sp>
    <dsp:sp modelId="{74DD07D9-086A-4268-AEC7-CC59B0882A52}">
      <dsp:nvSpPr>
        <dsp:cNvPr id="0" name=""/>
        <dsp:cNvSpPr/>
      </dsp:nvSpPr>
      <dsp:spPr>
        <a:xfrm>
          <a:off x="3721000" y="2175668"/>
          <a:ext cx="0" cy="826754"/>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9764142D-4C07-4C97-9BC9-08965C012893}">
      <dsp:nvSpPr>
        <dsp:cNvPr id="0" name=""/>
        <dsp:cNvSpPr/>
      </dsp:nvSpPr>
      <dsp:spPr>
        <a:xfrm>
          <a:off x="4202310" y="2336668"/>
          <a:ext cx="3025378"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endParaRPr lang="en-US" sz="2000" b="0" kern="1200" dirty="0">
            <a:solidFill>
              <a:schemeClr val="accent3"/>
            </a:solidFill>
            <a:latin typeface="+mj-lt"/>
          </a:endParaRPr>
        </a:p>
      </dsp:txBody>
      <dsp:txXfrm>
        <a:off x="4202310" y="2336668"/>
        <a:ext cx="3025378" cy="491701"/>
      </dsp:txXfrm>
    </dsp:sp>
    <dsp:sp modelId="{64A8AA80-97FE-4E36-94C1-F7E0B5ADE12B}">
      <dsp:nvSpPr>
        <dsp:cNvPr id="0" name=""/>
        <dsp:cNvSpPr/>
      </dsp:nvSpPr>
      <dsp:spPr>
        <a:xfrm>
          <a:off x="3688365" y="2143033"/>
          <a:ext cx="65270" cy="65270"/>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14EC5E-8C6B-4E85-9079-C937166C602B}">
      <dsp:nvSpPr>
        <dsp:cNvPr id="0" name=""/>
        <dsp:cNvSpPr/>
      </dsp:nvSpPr>
      <dsp:spPr>
        <a:xfrm>
          <a:off x="3996035" y="607011"/>
          <a:ext cx="3437929" cy="741903"/>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lumMod val="75000"/>
                  <a:lumOff val="25000"/>
                </a:schemeClr>
              </a:solidFill>
              <a:latin typeface="+mn-lt"/>
            </a:rPr>
            <a:t>Review</a:t>
          </a:r>
          <a:r>
            <a:rPr lang="en-US" sz="1200" b="0" kern="1200" dirty="0">
              <a:solidFill>
                <a:schemeClr val="tx1">
                  <a:lumMod val="75000"/>
                  <a:lumOff val="25000"/>
                </a:schemeClr>
              </a:solidFill>
              <a:latin typeface="+mn-lt"/>
            </a:rPr>
            <a:t> agency policies, guidelines, and potential concerns</a:t>
          </a:r>
          <a:endParaRPr lang="en-US" sz="1200" b="1" kern="1200" dirty="0">
            <a:solidFill>
              <a:schemeClr val="tx1">
                <a:lumMod val="75000"/>
                <a:lumOff val="25000"/>
              </a:schemeClr>
            </a:solidFill>
            <a:latin typeface="+mn-lt"/>
          </a:endParaRPr>
        </a:p>
      </dsp:txBody>
      <dsp:txXfrm>
        <a:off x="4032252" y="643228"/>
        <a:ext cx="3365495" cy="669469"/>
      </dsp:txXfrm>
    </dsp:sp>
    <dsp:sp modelId="{93228E8D-1806-4719-983B-ED76A566A033}">
      <dsp:nvSpPr>
        <dsp:cNvPr id="0" name=""/>
        <dsp:cNvSpPr/>
      </dsp:nvSpPr>
      <dsp:spPr>
        <a:xfrm>
          <a:off x="5715000" y="1348914"/>
          <a:ext cx="0" cy="826754"/>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039D91E-294E-443D-BDE1-27E40078FEF9}">
      <dsp:nvSpPr>
        <dsp:cNvPr id="0" name=""/>
        <dsp:cNvSpPr/>
      </dsp:nvSpPr>
      <dsp:spPr>
        <a:xfrm>
          <a:off x="6196310" y="1522968"/>
          <a:ext cx="3025378"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endParaRPr lang="en-US" sz="2000" b="0" kern="1200" dirty="0">
            <a:solidFill>
              <a:schemeClr val="accent3"/>
            </a:solidFill>
            <a:latin typeface="+mj-lt"/>
          </a:endParaRPr>
        </a:p>
      </dsp:txBody>
      <dsp:txXfrm>
        <a:off x="6196310" y="1522968"/>
        <a:ext cx="3025378" cy="491701"/>
      </dsp:txXfrm>
    </dsp:sp>
    <dsp:sp modelId="{5233E8C4-4B59-4A37-AB4C-F36F06D30F57}">
      <dsp:nvSpPr>
        <dsp:cNvPr id="0" name=""/>
        <dsp:cNvSpPr/>
      </dsp:nvSpPr>
      <dsp:spPr>
        <a:xfrm>
          <a:off x="5682364" y="2143033"/>
          <a:ext cx="65270" cy="65270"/>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5D28DB-B991-4A3D-BFE7-056082C95B36}">
      <dsp:nvSpPr>
        <dsp:cNvPr id="0" name=""/>
        <dsp:cNvSpPr/>
      </dsp:nvSpPr>
      <dsp:spPr>
        <a:xfrm>
          <a:off x="5990034" y="3002423"/>
          <a:ext cx="3437929" cy="741903"/>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lumMod val="75000"/>
                  <a:lumOff val="25000"/>
                </a:schemeClr>
              </a:solidFill>
              <a:latin typeface="+mn-lt"/>
            </a:rPr>
            <a:t>Discuss</a:t>
          </a:r>
          <a:r>
            <a:rPr lang="en-US" sz="1200" b="0" kern="1200" dirty="0">
              <a:solidFill>
                <a:schemeClr val="tx1">
                  <a:lumMod val="75000"/>
                  <a:lumOff val="25000"/>
                </a:schemeClr>
              </a:solidFill>
              <a:latin typeface="+mn-lt"/>
            </a:rPr>
            <a:t> the roles and responsibilities of the student as an official representative of the agency</a:t>
          </a:r>
          <a:endParaRPr lang="en-US" sz="1200" b="1" kern="1200" dirty="0">
            <a:solidFill>
              <a:schemeClr val="tx1">
                <a:lumMod val="75000"/>
                <a:lumOff val="25000"/>
              </a:schemeClr>
            </a:solidFill>
          </a:endParaRPr>
        </a:p>
      </dsp:txBody>
      <dsp:txXfrm>
        <a:off x="6026251" y="3038640"/>
        <a:ext cx="3365495" cy="669469"/>
      </dsp:txXfrm>
    </dsp:sp>
    <dsp:sp modelId="{7DBE9B3F-ABA6-4B3B-8353-28CB079B4151}">
      <dsp:nvSpPr>
        <dsp:cNvPr id="0" name=""/>
        <dsp:cNvSpPr/>
      </dsp:nvSpPr>
      <dsp:spPr>
        <a:xfrm>
          <a:off x="7708999" y="2175668"/>
          <a:ext cx="0" cy="826754"/>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AD2E7CD0-128B-4841-AA4E-D4EA63202D8D}">
      <dsp:nvSpPr>
        <dsp:cNvPr id="0" name=""/>
        <dsp:cNvSpPr/>
      </dsp:nvSpPr>
      <dsp:spPr>
        <a:xfrm>
          <a:off x="8190309" y="2336668"/>
          <a:ext cx="3025378"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endParaRPr lang="en-US" sz="2000" b="0" kern="1200" dirty="0">
            <a:solidFill>
              <a:schemeClr val="accent3"/>
            </a:solidFill>
            <a:latin typeface="+mj-lt"/>
          </a:endParaRPr>
        </a:p>
      </dsp:txBody>
      <dsp:txXfrm>
        <a:off x="8190309" y="2336668"/>
        <a:ext cx="3025378" cy="491701"/>
      </dsp:txXfrm>
    </dsp:sp>
    <dsp:sp modelId="{29454C5D-6337-407C-B884-4F4E528D857E}">
      <dsp:nvSpPr>
        <dsp:cNvPr id="0" name=""/>
        <dsp:cNvSpPr/>
      </dsp:nvSpPr>
      <dsp:spPr>
        <a:xfrm>
          <a:off x="7676364" y="2143033"/>
          <a:ext cx="65270" cy="65270"/>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884AEA-19BD-4EB4-BDC4-91FB658046A5}">
      <dsp:nvSpPr>
        <dsp:cNvPr id="0" name=""/>
        <dsp:cNvSpPr/>
      </dsp:nvSpPr>
      <dsp:spPr>
        <a:xfrm>
          <a:off x="7984033" y="607011"/>
          <a:ext cx="3437929" cy="741903"/>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lumMod val="75000"/>
                  <a:lumOff val="25000"/>
                </a:schemeClr>
              </a:solidFill>
              <a:latin typeface="+mn-lt"/>
            </a:rPr>
            <a:t>Agree</a:t>
          </a:r>
          <a:r>
            <a:rPr lang="en-US" sz="1200" b="0" kern="1200" dirty="0">
              <a:solidFill>
                <a:schemeClr val="tx1">
                  <a:lumMod val="75000"/>
                  <a:lumOff val="25000"/>
                </a:schemeClr>
              </a:solidFill>
              <a:latin typeface="+mn-lt"/>
            </a:rPr>
            <a:t> on times student will be available in the agency</a:t>
          </a:r>
          <a:endParaRPr lang="en-US" sz="1200" b="1" kern="1200" dirty="0">
            <a:solidFill>
              <a:schemeClr val="tx1">
                <a:lumMod val="75000"/>
                <a:lumOff val="25000"/>
              </a:schemeClr>
            </a:solidFill>
            <a:latin typeface="+mn-lt"/>
          </a:endParaRPr>
        </a:p>
      </dsp:txBody>
      <dsp:txXfrm>
        <a:off x="8020250" y="643228"/>
        <a:ext cx="3365495" cy="669469"/>
      </dsp:txXfrm>
    </dsp:sp>
    <dsp:sp modelId="{51803514-C4EA-455F-B1B6-117158F5BBE2}">
      <dsp:nvSpPr>
        <dsp:cNvPr id="0" name=""/>
        <dsp:cNvSpPr/>
      </dsp:nvSpPr>
      <dsp:spPr>
        <a:xfrm>
          <a:off x="9702998" y="1348914"/>
          <a:ext cx="0" cy="826754"/>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A21D7A0F-D07C-4199-9415-88D9D4F8C581}">
      <dsp:nvSpPr>
        <dsp:cNvPr id="0" name=""/>
        <dsp:cNvSpPr/>
      </dsp:nvSpPr>
      <dsp:spPr>
        <a:xfrm>
          <a:off x="9670363" y="2143033"/>
          <a:ext cx="65270" cy="65270"/>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2AE48D-DC22-4466-870D-3DE2469321A1}">
      <dsp:nvSpPr>
        <dsp:cNvPr id="0" name=""/>
        <dsp:cNvSpPr/>
      </dsp:nvSpPr>
      <dsp:spPr>
        <a:xfrm>
          <a:off x="0" y="2175669"/>
          <a:ext cx="11430000" cy="0"/>
        </a:xfrm>
        <a:prstGeom prst="line">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EC47C319-F262-452D-A3AA-636B0CDD3083}">
      <dsp:nvSpPr>
        <dsp:cNvPr id="0" name=""/>
        <dsp:cNvSpPr/>
      </dsp:nvSpPr>
      <dsp:spPr>
        <a:xfrm>
          <a:off x="214312" y="2336668"/>
          <a:ext cx="3025378"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b="0" kern="1200" spc="50" baseline="0" dirty="0">
              <a:solidFill>
                <a:schemeClr val="accent3"/>
              </a:solidFill>
              <a:latin typeface="+mj-lt"/>
            </a:rPr>
            <a:t>Through the Internship</a:t>
          </a:r>
        </a:p>
      </dsp:txBody>
      <dsp:txXfrm>
        <a:off x="214312" y="2336668"/>
        <a:ext cx="3025378" cy="491701"/>
      </dsp:txXfrm>
    </dsp:sp>
    <dsp:sp modelId="{699D6E05-2110-40CF-A9E1-513C5874F142}">
      <dsp:nvSpPr>
        <dsp:cNvPr id="0" name=""/>
        <dsp:cNvSpPr/>
      </dsp:nvSpPr>
      <dsp:spPr>
        <a:xfrm>
          <a:off x="8036" y="143322"/>
          <a:ext cx="3437929" cy="1205592"/>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lumMod val="75000"/>
                  <a:lumOff val="25000"/>
                </a:schemeClr>
              </a:solidFill>
              <a:latin typeface="+mn-lt"/>
            </a:rPr>
            <a:t>Provide</a:t>
          </a:r>
          <a:r>
            <a:rPr lang="en-US" sz="1200" b="0" kern="1200" dirty="0">
              <a:solidFill>
                <a:schemeClr val="tx1">
                  <a:lumMod val="75000"/>
                  <a:lumOff val="25000"/>
                </a:schemeClr>
              </a:solidFill>
              <a:latin typeface="+mn-lt"/>
            </a:rPr>
            <a:t> a balanced and meaningful experience in the field (appropriate assignments of clients, agency visits, case studies, case conferences, consultations, staff meetings, referrals, group experiences etc.</a:t>
          </a:r>
          <a:endParaRPr lang="en-US" sz="1200" b="1" kern="1200" dirty="0">
            <a:solidFill>
              <a:schemeClr val="tx1">
                <a:lumMod val="75000"/>
                <a:lumOff val="25000"/>
              </a:schemeClr>
            </a:solidFill>
            <a:latin typeface="+mn-lt"/>
          </a:endParaRPr>
        </a:p>
      </dsp:txBody>
      <dsp:txXfrm>
        <a:off x="66888" y="202174"/>
        <a:ext cx="3320225" cy="1087888"/>
      </dsp:txXfrm>
    </dsp:sp>
    <dsp:sp modelId="{84F43E91-3923-4169-8319-03B48B626FF2}">
      <dsp:nvSpPr>
        <dsp:cNvPr id="0" name=""/>
        <dsp:cNvSpPr/>
      </dsp:nvSpPr>
      <dsp:spPr>
        <a:xfrm>
          <a:off x="1727001" y="1348914"/>
          <a:ext cx="0" cy="826754"/>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044750E-96CA-4C29-9512-B1C3E4ADB4BB}">
      <dsp:nvSpPr>
        <dsp:cNvPr id="0" name=""/>
        <dsp:cNvSpPr/>
      </dsp:nvSpPr>
      <dsp:spPr>
        <a:xfrm>
          <a:off x="2208311" y="1522968"/>
          <a:ext cx="3025378"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endParaRPr lang="en-US" sz="2000" b="0" kern="1200" dirty="0">
            <a:solidFill>
              <a:schemeClr val="accent3"/>
            </a:solidFill>
            <a:latin typeface="+mj-lt"/>
          </a:endParaRPr>
        </a:p>
      </dsp:txBody>
      <dsp:txXfrm>
        <a:off x="2208311" y="1522968"/>
        <a:ext cx="3025378" cy="491701"/>
      </dsp:txXfrm>
    </dsp:sp>
    <dsp:sp modelId="{3A873ED9-D53F-460D-B163-AFB5B4D10D91}">
      <dsp:nvSpPr>
        <dsp:cNvPr id="0" name=""/>
        <dsp:cNvSpPr/>
      </dsp:nvSpPr>
      <dsp:spPr>
        <a:xfrm>
          <a:off x="1694366" y="2143033"/>
          <a:ext cx="65270" cy="65270"/>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A526D0-1FBE-4878-A446-4CDCC2332BDC}">
      <dsp:nvSpPr>
        <dsp:cNvPr id="0" name=""/>
        <dsp:cNvSpPr/>
      </dsp:nvSpPr>
      <dsp:spPr>
        <a:xfrm>
          <a:off x="2002035" y="3002423"/>
          <a:ext cx="3437929" cy="1020116"/>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lumMod val="75000"/>
                  <a:lumOff val="25000"/>
                </a:schemeClr>
              </a:solidFill>
              <a:latin typeface="+mn-lt"/>
            </a:rPr>
            <a:t>Utilize</a:t>
          </a:r>
          <a:r>
            <a:rPr lang="en-US" sz="1200" b="0" kern="1200" dirty="0">
              <a:solidFill>
                <a:schemeClr val="tx1">
                  <a:lumMod val="75000"/>
                  <a:lumOff val="25000"/>
                </a:schemeClr>
              </a:solidFill>
              <a:latin typeface="+mn-lt"/>
            </a:rPr>
            <a:t> the BYU School of Social Work Field Manual (available online) and make certain that each student experiences the full range of educational objectives</a:t>
          </a:r>
          <a:endParaRPr lang="en-US" sz="1200" b="1" kern="1200" dirty="0">
            <a:solidFill>
              <a:schemeClr val="tx1">
                <a:lumMod val="75000"/>
                <a:lumOff val="25000"/>
              </a:schemeClr>
            </a:solidFill>
            <a:latin typeface="+mn-lt"/>
          </a:endParaRPr>
        </a:p>
      </dsp:txBody>
      <dsp:txXfrm>
        <a:off x="2051833" y="3052221"/>
        <a:ext cx="3338333" cy="920520"/>
      </dsp:txXfrm>
    </dsp:sp>
    <dsp:sp modelId="{74DD07D9-086A-4268-AEC7-CC59B0882A52}">
      <dsp:nvSpPr>
        <dsp:cNvPr id="0" name=""/>
        <dsp:cNvSpPr/>
      </dsp:nvSpPr>
      <dsp:spPr>
        <a:xfrm>
          <a:off x="3721000" y="2175668"/>
          <a:ext cx="0" cy="826754"/>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9764142D-4C07-4C97-9BC9-08965C012893}">
      <dsp:nvSpPr>
        <dsp:cNvPr id="0" name=""/>
        <dsp:cNvSpPr/>
      </dsp:nvSpPr>
      <dsp:spPr>
        <a:xfrm>
          <a:off x="4202310" y="2336668"/>
          <a:ext cx="3025378"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endParaRPr lang="en-US" sz="2000" b="0" kern="1200" dirty="0">
            <a:solidFill>
              <a:schemeClr val="accent3"/>
            </a:solidFill>
            <a:latin typeface="+mj-lt"/>
          </a:endParaRPr>
        </a:p>
      </dsp:txBody>
      <dsp:txXfrm>
        <a:off x="4202310" y="2336668"/>
        <a:ext cx="3025378" cy="491701"/>
      </dsp:txXfrm>
    </dsp:sp>
    <dsp:sp modelId="{64A8AA80-97FE-4E36-94C1-F7E0B5ADE12B}">
      <dsp:nvSpPr>
        <dsp:cNvPr id="0" name=""/>
        <dsp:cNvSpPr/>
      </dsp:nvSpPr>
      <dsp:spPr>
        <a:xfrm>
          <a:off x="3688365" y="2143033"/>
          <a:ext cx="65270" cy="65270"/>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14EC5E-8C6B-4E85-9079-C937166C602B}">
      <dsp:nvSpPr>
        <dsp:cNvPr id="0" name=""/>
        <dsp:cNvSpPr/>
      </dsp:nvSpPr>
      <dsp:spPr>
        <a:xfrm>
          <a:off x="3996035" y="143322"/>
          <a:ext cx="3437929" cy="1205592"/>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lumMod val="75000"/>
                  <a:lumOff val="25000"/>
                </a:schemeClr>
              </a:solidFill>
              <a:latin typeface="+mn-lt"/>
            </a:rPr>
            <a:t>Design</a:t>
          </a:r>
          <a:r>
            <a:rPr lang="en-US" sz="1200" b="0" kern="1200" dirty="0">
              <a:solidFill>
                <a:schemeClr val="tx1">
                  <a:lumMod val="75000"/>
                  <a:lumOff val="25000"/>
                </a:schemeClr>
              </a:solidFill>
              <a:latin typeface="+mn-lt"/>
            </a:rPr>
            <a:t> intern experiences for: </a:t>
          </a:r>
          <a:r>
            <a:rPr lang="en-US" sz="1200" b="0" kern="1200" dirty="0" err="1">
              <a:solidFill>
                <a:schemeClr val="tx1">
                  <a:lumMod val="75000"/>
                  <a:lumOff val="25000"/>
                </a:schemeClr>
              </a:solidFill>
              <a:latin typeface="+mn-lt"/>
            </a:rPr>
            <a:t>Sp</a:t>
          </a:r>
          <a:r>
            <a:rPr lang="en-US" sz="1200" b="0" kern="1200" dirty="0">
              <a:solidFill>
                <a:schemeClr val="tx1">
                  <a:lumMod val="75000"/>
                  <a:lumOff val="25000"/>
                </a:schemeClr>
              </a:solidFill>
              <a:latin typeface="+mn-lt"/>
            </a:rPr>
            <a:t>/Sum- generalist student working with a variety of client systems and problems; F/W- second year specialized (clinical) practice student with a variety of client systems and problems</a:t>
          </a:r>
          <a:endParaRPr lang="en-US" sz="1200" b="1" kern="1200" dirty="0">
            <a:solidFill>
              <a:schemeClr val="tx1">
                <a:lumMod val="75000"/>
                <a:lumOff val="25000"/>
              </a:schemeClr>
            </a:solidFill>
            <a:latin typeface="+mn-lt"/>
          </a:endParaRPr>
        </a:p>
      </dsp:txBody>
      <dsp:txXfrm>
        <a:off x="4054887" y="202174"/>
        <a:ext cx="3320225" cy="1087888"/>
      </dsp:txXfrm>
    </dsp:sp>
    <dsp:sp modelId="{93228E8D-1806-4719-983B-ED76A566A033}">
      <dsp:nvSpPr>
        <dsp:cNvPr id="0" name=""/>
        <dsp:cNvSpPr/>
      </dsp:nvSpPr>
      <dsp:spPr>
        <a:xfrm>
          <a:off x="5715000" y="1348914"/>
          <a:ext cx="0" cy="826754"/>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039D91E-294E-443D-BDE1-27E40078FEF9}">
      <dsp:nvSpPr>
        <dsp:cNvPr id="0" name=""/>
        <dsp:cNvSpPr/>
      </dsp:nvSpPr>
      <dsp:spPr>
        <a:xfrm>
          <a:off x="6196310" y="1522968"/>
          <a:ext cx="3025378"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endParaRPr lang="en-US" sz="2000" b="0" kern="1200" dirty="0">
            <a:solidFill>
              <a:schemeClr val="accent3"/>
            </a:solidFill>
            <a:latin typeface="+mj-lt"/>
          </a:endParaRPr>
        </a:p>
      </dsp:txBody>
      <dsp:txXfrm>
        <a:off x="6196310" y="1522968"/>
        <a:ext cx="3025378" cy="491701"/>
      </dsp:txXfrm>
    </dsp:sp>
    <dsp:sp modelId="{5233E8C4-4B59-4A37-AB4C-F36F06D30F57}">
      <dsp:nvSpPr>
        <dsp:cNvPr id="0" name=""/>
        <dsp:cNvSpPr/>
      </dsp:nvSpPr>
      <dsp:spPr>
        <a:xfrm>
          <a:off x="5682364" y="2143033"/>
          <a:ext cx="65270" cy="65270"/>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5D28DB-B991-4A3D-BFE7-056082C95B36}">
      <dsp:nvSpPr>
        <dsp:cNvPr id="0" name=""/>
        <dsp:cNvSpPr/>
      </dsp:nvSpPr>
      <dsp:spPr>
        <a:xfrm>
          <a:off x="5990034" y="3002423"/>
          <a:ext cx="3437929" cy="1020116"/>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lumMod val="75000"/>
                  <a:lumOff val="25000"/>
                </a:schemeClr>
              </a:solidFill>
              <a:latin typeface="+mn-lt"/>
            </a:rPr>
            <a:t>Assign</a:t>
          </a:r>
          <a:r>
            <a:rPr lang="en-US" sz="1200" b="0" kern="1200" dirty="0">
              <a:solidFill>
                <a:schemeClr val="tx1">
                  <a:lumMod val="75000"/>
                  <a:lumOff val="25000"/>
                </a:schemeClr>
              </a:solidFill>
              <a:latin typeface="+mn-lt"/>
            </a:rPr>
            <a:t> clients and cases after carefully considering the knowledge, values, skills, and processes demonstrated by the student at a given point in time</a:t>
          </a:r>
          <a:endParaRPr lang="en-US" sz="1200" b="1" kern="1200" dirty="0">
            <a:solidFill>
              <a:schemeClr val="tx1">
                <a:lumMod val="75000"/>
                <a:lumOff val="25000"/>
              </a:schemeClr>
            </a:solidFill>
          </a:endParaRPr>
        </a:p>
      </dsp:txBody>
      <dsp:txXfrm>
        <a:off x="6039832" y="3052221"/>
        <a:ext cx="3338333" cy="920520"/>
      </dsp:txXfrm>
    </dsp:sp>
    <dsp:sp modelId="{7DBE9B3F-ABA6-4B3B-8353-28CB079B4151}">
      <dsp:nvSpPr>
        <dsp:cNvPr id="0" name=""/>
        <dsp:cNvSpPr/>
      </dsp:nvSpPr>
      <dsp:spPr>
        <a:xfrm>
          <a:off x="7708999" y="2175668"/>
          <a:ext cx="0" cy="826754"/>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AD2E7CD0-128B-4841-AA4E-D4EA63202D8D}">
      <dsp:nvSpPr>
        <dsp:cNvPr id="0" name=""/>
        <dsp:cNvSpPr/>
      </dsp:nvSpPr>
      <dsp:spPr>
        <a:xfrm>
          <a:off x="8190309" y="2336668"/>
          <a:ext cx="3025378"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endParaRPr lang="en-US" sz="2000" b="0" kern="1200" dirty="0">
            <a:solidFill>
              <a:schemeClr val="accent3"/>
            </a:solidFill>
            <a:latin typeface="+mj-lt"/>
          </a:endParaRPr>
        </a:p>
      </dsp:txBody>
      <dsp:txXfrm>
        <a:off x="8190309" y="2336668"/>
        <a:ext cx="3025378" cy="491701"/>
      </dsp:txXfrm>
    </dsp:sp>
    <dsp:sp modelId="{29454C5D-6337-407C-B884-4F4E528D857E}">
      <dsp:nvSpPr>
        <dsp:cNvPr id="0" name=""/>
        <dsp:cNvSpPr/>
      </dsp:nvSpPr>
      <dsp:spPr>
        <a:xfrm>
          <a:off x="7676364" y="2143033"/>
          <a:ext cx="65270" cy="65270"/>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884AEA-19BD-4EB4-BDC4-91FB658046A5}">
      <dsp:nvSpPr>
        <dsp:cNvPr id="0" name=""/>
        <dsp:cNvSpPr/>
      </dsp:nvSpPr>
      <dsp:spPr>
        <a:xfrm>
          <a:off x="7984033" y="143322"/>
          <a:ext cx="3437929" cy="1205592"/>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lumMod val="75000"/>
                  <a:lumOff val="25000"/>
                </a:schemeClr>
              </a:solidFill>
              <a:latin typeface="+mn-lt"/>
            </a:rPr>
            <a:t>Provide </a:t>
          </a:r>
          <a:r>
            <a:rPr lang="en-US" sz="1200" b="0" kern="1200" dirty="0">
              <a:solidFill>
                <a:schemeClr val="tx1">
                  <a:lumMod val="75000"/>
                  <a:lumOff val="25000"/>
                </a:schemeClr>
              </a:solidFill>
              <a:latin typeface="+mn-lt"/>
            </a:rPr>
            <a:t>opportunities for the students to work with diversity and difference in practice and assist him/her in understanding culturally appropriate and relevant dynamics and intervention strategies and techniques</a:t>
          </a:r>
          <a:endParaRPr lang="en-US" sz="1200" b="1" kern="1200" dirty="0">
            <a:solidFill>
              <a:schemeClr val="tx1">
                <a:lumMod val="75000"/>
                <a:lumOff val="25000"/>
              </a:schemeClr>
            </a:solidFill>
            <a:latin typeface="+mn-lt"/>
          </a:endParaRPr>
        </a:p>
      </dsp:txBody>
      <dsp:txXfrm>
        <a:off x="8042885" y="202174"/>
        <a:ext cx="3320225" cy="1087888"/>
      </dsp:txXfrm>
    </dsp:sp>
    <dsp:sp modelId="{51803514-C4EA-455F-B1B6-117158F5BBE2}">
      <dsp:nvSpPr>
        <dsp:cNvPr id="0" name=""/>
        <dsp:cNvSpPr/>
      </dsp:nvSpPr>
      <dsp:spPr>
        <a:xfrm>
          <a:off x="9702998" y="1348914"/>
          <a:ext cx="0" cy="826754"/>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A21D7A0F-D07C-4199-9415-88D9D4F8C581}">
      <dsp:nvSpPr>
        <dsp:cNvPr id="0" name=""/>
        <dsp:cNvSpPr/>
      </dsp:nvSpPr>
      <dsp:spPr>
        <a:xfrm>
          <a:off x="9670363" y="2143033"/>
          <a:ext cx="65270" cy="65270"/>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2AE48D-DC22-4466-870D-3DE2469321A1}">
      <dsp:nvSpPr>
        <dsp:cNvPr id="0" name=""/>
        <dsp:cNvSpPr/>
      </dsp:nvSpPr>
      <dsp:spPr>
        <a:xfrm>
          <a:off x="0" y="2175669"/>
          <a:ext cx="11430000" cy="0"/>
        </a:xfrm>
        <a:prstGeom prst="line">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EC47C319-F262-452D-A3AA-636B0CDD3083}">
      <dsp:nvSpPr>
        <dsp:cNvPr id="0" name=""/>
        <dsp:cNvSpPr/>
      </dsp:nvSpPr>
      <dsp:spPr>
        <a:xfrm>
          <a:off x="214312" y="2336668"/>
          <a:ext cx="3025378"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b="0" kern="1200" spc="50" baseline="0" dirty="0">
              <a:solidFill>
                <a:schemeClr val="accent3"/>
              </a:solidFill>
              <a:latin typeface="+mj-lt"/>
            </a:rPr>
            <a:t>Through and Towards the end of the Internship</a:t>
          </a:r>
        </a:p>
      </dsp:txBody>
      <dsp:txXfrm>
        <a:off x="214312" y="2336668"/>
        <a:ext cx="3025378" cy="491701"/>
      </dsp:txXfrm>
    </dsp:sp>
    <dsp:sp modelId="{699D6E05-2110-40CF-A9E1-513C5874F142}">
      <dsp:nvSpPr>
        <dsp:cNvPr id="0" name=""/>
        <dsp:cNvSpPr/>
      </dsp:nvSpPr>
      <dsp:spPr>
        <a:xfrm>
          <a:off x="8036" y="607011"/>
          <a:ext cx="3437929" cy="741903"/>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lumMod val="75000"/>
                  <a:lumOff val="25000"/>
                </a:schemeClr>
              </a:solidFill>
              <a:latin typeface="+mn-lt"/>
            </a:rPr>
            <a:t>Set aside</a:t>
          </a:r>
          <a:r>
            <a:rPr lang="en-US" sz="1200" b="0" kern="1200" dirty="0">
              <a:solidFill>
                <a:schemeClr val="tx1">
                  <a:lumMod val="75000"/>
                  <a:lumOff val="25000"/>
                </a:schemeClr>
              </a:solidFill>
              <a:latin typeface="+mn-lt"/>
            </a:rPr>
            <a:t> and protect one-hour, individual, weekly supervision time for each student intern</a:t>
          </a:r>
          <a:endParaRPr lang="en-US" sz="1200" b="1" kern="1200" dirty="0">
            <a:solidFill>
              <a:schemeClr val="tx1">
                <a:lumMod val="75000"/>
                <a:lumOff val="25000"/>
              </a:schemeClr>
            </a:solidFill>
            <a:latin typeface="+mn-lt"/>
          </a:endParaRPr>
        </a:p>
      </dsp:txBody>
      <dsp:txXfrm>
        <a:off x="44253" y="643228"/>
        <a:ext cx="3365495" cy="669469"/>
      </dsp:txXfrm>
    </dsp:sp>
    <dsp:sp modelId="{84F43E91-3923-4169-8319-03B48B626FF2}">
      <dsp:nvSpPr>
        <dsp:cNvPr id="0" name=""/>
        <dsp:cNvSpPr/>
      </dsp:nvSpPr>
      <dsp:spPr>
        <a:xfrm>
          <a:off x="1727001" y="1348914"/>
          <a:ext cx="0" cy="826754"/>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044750E-96CA-4C29-9512-B1C3E4ADB4BB}">
      <dsp:nvSpPr>
        <dsp:cNvPr id="0" name=""/>
        <dsp:cNvSpPr/>
      </dsp:nvSpPr>
      <dsp:spPr>
        <a:xfrm>
          <a:off x="2208311" y="1522968"/>
          <a:ext cx="3025378"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endParaRPr lang="en-US" sz="2000" b="0" kern="1200" dirty="0">
            <a:solidFill>
              <a:schemeClr val="accent3"/>
            </a:solidFill>
            <a:latin typeface="+mj-lt"/>
          </a:endParaRPr>
        </a:p>
      </dsp:txBody>
      <dsp:txXfrm>
        <a:off x="2208311" y="1522968"/>
        <a:ext cx="3025378" cy="491701"/>
      </dsp:txXfrm>
    </dsp:sp>
    <dsp:sp modelId="{3A873ED9-D53F-460D-B163-AFB5B4D10D91}">
      <dsp:nvSpPr>
        <dsp:cNvPr id="0" name=""/>
        <dsp:cNvSpPr/>
      </dsp:nvSpPr>
      <dsp:spPr>
        <a:xfrm>
          <a:off x="1694366" y="2143033"/>
          <a:ext cx="65270" cy="65270"/>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A526D0-1FBE-4878-A446-4CDCC2332BDC}">
      <dsp:nvSpPr>
        <dsp:cNvPr id="0" name=""/>
        <dsp:cNvSpPr/>
      </dsp:nvSpPr>
      <dsp:spPr>
        <a:xfrm>
          <a:off x="2002035" y="3002423"/>
          <a:ext cx="3437929" cy="741903"/>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lumMod val="75000"/>
                  <a:lumOff val="25000"/>
                </a:schemeClr>
              </a:solidFill>
              <a:latin typeface="+mn-lt"/>
            </a:rPr>
            <a:t>Complete</a:t>
          </a:r>
          <a:r>
            <a:rPr lang="en-US" sz="1200" b="0" kern="1200" dirty="0">
              <a:solidFill>
                <a:schemeClr val="tx1">
                  <a:lumMod val="75000"/>
                  <a:lumOff val="25000"/>
                </a:schemeClr>
              </a:solidFill>
              <a:latin typeface="+mn-lt"/>
            </a:rPr>
            <a:t> all required Field Education forms and paperwork</a:t>
          </a:r>
          <a:endParaRPr lang="en-US" sz="1200" b="1" kern="1200" dirty="0">
            <a:solidFill>
              <a:schemeClr val="tx1">
                <a:lumMod val="75000"/>
                <a:lumOff val="25000"/>
              </a:schemeClr>
            </a:solidFill>
            <a:latin typeface="+mn-lt"/>
          </a:endParaRPr>
        </a:p>
      </dsp:txBody>
      <dsp:txXfrm>
        <a:off x="2038252" y="3038640"/>
        <a:ext cx="3365495" cy="669469"/>
      </dsp:txXfrm>
    </dsp:sp>
    <dsp:sp modelId="{74DD07D9-086A-4268-AEC7-CC59B0882A52}">
      <dsp:nvSpPr>
        <dsp:cNvPr id="0" name=""/>
        <dsp:cNvSpPr/>
      </dsp:nvSpPr>
      <dsp:spPr>
        <a:xfrm>
          <a:off x="3721000" y="2175668"/>
          <a:ext cx="0" cy="826754"/>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9764142D-4C07-4C97-9BC9-08965C012893}">
      <dsp:nvSpPr>
        <dsp:cNvPr id="0" name=""/>
        <dsp:cNvSpPr/>
      </dsp:nvSpPr>
      <dsp:spPr>
        <a:xfrm>
          <a:off x="4202310" y="2336668"/>
          <a:ext cx="3025378"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endParaRPr lang="en-US" sz="2000" b="0" kern="1200" dirty="0">
            <a:solidFill>
              <a:schemeClr val="accent3"/>
            </a:solidFill>
            <a:latin typeface="+mj-lt"/>
          </a:endParaRPr>
        </a:p>
      </dsp:txBody>
      <dsp:txXfrm>
        <a:off x="4202310" y="2336668"/>
        <a:ext cx="3025378" cy="491701"/>
      </dsp:txXfrm>
    </dsp:sp>
    <dsp:sp modelId="{64A8AA80-97FE-4E36-94C1-F7E0B5ADE12B}">
      <dsp:nvSpPr>
        <dsp:cNvPr id="0" name=""/>
        <dsp:cNvSpPr/>
      </dsp:nvSpPr>
      <dsp:spPr>
        <a:xfrm>
          <a:off x="3688365" y="2143033"/>
          <a:ext cx="65270" cy="65270"/>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14EC5E-8C6B-4E85-9079-C937166C602B}">
      <dsp:nvSpPr>
        <dsp:cNvPr id="0" name=""/>
        <dsp:cNvSpPr/>
      </dsp:nvSpPr>
      <dsp:spPr>
        <a:xfrm>
          <a:off x="3996035" y="537458"/>
          <a:ext cx="3437929" cy="811456"/>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lumMod val="75000"/>
                  <a:lumOff val="25000"/>
                </a:schemeClr>
              </a:solidFill>
              <a:latin typeface="+mn-lt"/>
            </a:rPr>
            <a:t>Bring</a:t>
          </a:r>
          <a:r>
            <a:rPr lang="en-US" sz="1200" b="0" kern="1200" dirty="0">
              <a:solidFill>
                <a:schemeClr val="tx1">
                  <a:lumMod val="75000"/>
                  <a:lumOff val="25000"/>
                </a:schemeClr>
              </a:solidFill>
              <a:latin typeface="+mn-lt"/>
            </a:rPr>
            <a:t> any serious concerns regarding an intern’s performance or competency to the field team in a timely manner</a:t>
          </a:r>
          <a:endParaRPr lang="en-US" sz="1200" b="1" kern="1200" dirty="0">
            <a:solidFill>
              <a:schemeClr val="tx1">
                <a:lumMod val="75000"/>
                <a:lumOff val="25000"/>
              </a:schemeClr>
            </a:solidFill>
            <a:latin typeface="+mn-lt"/>
          </a:endParaRPr>
        </a:p>
      </dsp:txBody>
      <dsp:txXfrm>
        <a:off x="4035647" y="577070"/>
        <a:ext cx="3358705" cy="732232"/>
      </dsp:txXfrm>
    </dsp:sp>
    <dsp:sp modelId="{93228E8D-1806-4719-983B-ED76A566A033}">
      <dsp:nvSpPr>
        <dsp:cNvPr id="0" name=""/>
        <dsp:cNvSpPr/>
      </dsp:nvSpPr>
      <dsp:spPr>
        <a:xfrm>
          <a:off x="5715000" y="1348914"/>
          <a:ext cx="0" cy="826754"/>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039D91E-294E-443D-BDE1-27E40078FEF9}">
      <dsp:nvSpPr>
        <dsp:cNvPr id="0" name=""/>
        <dsp:cNvSpPr/>
      </dsp:nvSpPr>
      <dsp:spPr>
        <a:xfrm>
          <a:off x="6196310" y="1522968"/>
          <a:ext cx="3025378"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endParaRPr lang="en-US" sz="2000" b="0" kern="1200" dirty="0">
            <a:solidFill>
              <a:schemeClr val="accent3"/>
            </a:solidFill>
            <a:latin typeface="+mj-lt"/>
          </a:endParaRPr>
        </a:p>
      </dsp:txBody>
      <dsp:txXfrm>
        <a:off x="6196310" y="1522968"/>
        <a:ext cx="3025378" cy="491701"/>
      </dsp:txXfrm>
    </dsp:sp>
    <dsp:sp modelId="{5233E8C4-4B59-4A37-AB4C-F36F06D30F57}">
      <dsp:nvSpPr>
        <dsp:cNvPr id="0" name=""/>
        <dsp:cNvSpPr/>
      </dsp:nvSpPr>
      <dsp:spPr>
        <a:xfrm>
          <a:off x="5682364" y="2143033"/>
          <a:ext cx="65270" cy="65270"/>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5D28DB-B991-4A3D-BFE7-056082C95B36}">
      <dsp:nvSpPr>
        <dsp:cNvPr id="0" name=""/>
        <dsp:cNvSpPr/>
      </dsp:nvSpPr>
      <dsp:spPr>
        <a:xfrm>
          <a:off x="5990034" y="3002423"/>
          <a:ext cx="3437929" cy="741903"/>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lumMod val="75000"/>
                  <a:lumOff val="25000"/>
                </a:schemeClr>
              </a:solidFill>
              <a:latin typeface="+mn-lt"/>
            </a:rPr>
            <a:t>Discuss</a:t>
          </a:r>
          <a:r>
            <a:rPr lang="en-US" sz="1200" b="0" kern="1200" dirty="0">
              <a:solidFill>
                <a:schemeClr val="tx1">
                  <a:lumMod val="75000"/>
                  <a:lumOff val="25000"/>
                </a:schemeClr>
              </a:solidFill>
              <a:latin typeface="+mn-lt"/>
            </a:rPr>
            <a:t> evaluation materials and comments with the intern</a:t>
          </a:r>
          <a:endParaRPr lang="en-US" sz="1200" b="1" kern="1200" dirty="0">
            <a:solidFill>
              <a:schemeClr val="tx1">
                <a:lumMod val="75000"/>
                <a:lumOff val="25000"/>
              </a:schemeClr>
            </a:solidFill>
          </a:endParaRPr>
        </a:p>
      </dsp:txBody>
      <dsp:txXfrm>
        <a:off x="6026251" y="3038640"/>
        <a:ext cx="3365495" cy="669469"/>
      </dsp:txXfrm>
    </dsp:sp>
    <dsp:sp modelId="{7DBE9B3F-ABA6-4B3B-8353-28CB079B4151}">
      <dsp:nvSpPr>
        <dsp:cNvPr id="0" name=""/>
        <dsp:cNvSpPr/>
      </dsp:nvSpPr>
      <dsp:spPr>
        <a:xfrm>
          <a:off x="7708999" y="2175668"/>
          <a:ext cx="0" cy="826754"/>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AD2E7CD0-128B-4841-AA4E-D4EA63202D8D}">
      <dsp:nvSpPr>
        <dsp:cNvPr id="0" name=""/>
        <dsp:cNvSpPr/>
      </dsp:nvSpPr>
      <dsp:spPr>
        <a:xfrm>
          <a:off x="8190309" y="2336668"/>
          <a:ext cx="3025378"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endParaRPr lang="en-US" sz="2000" b="0" kern="1200" dirty="0">
            <a:solidFill>
              <a:schemeClr val="accent3"/>
            </a:solidFill>
            <a:latin typeface="+mj-lt"/>
          </a:endParaRPr>
        </a:p>
      </dsp:txBody>
      <dsp:txXfrm>
        <a:off x="8190309" y="2336668"/>
        <a:ext cx="3025378" cy="491701"/>
      </dsp:txXfrm>
    </dsp:sp>
    <dsp:sp modelId="{29454C5D-6337-407C-B884-4F4E528D857E}">
      <dsp:nvSpPr>
        <dsp:cNvPr id="0" name=""/>
        <dsp:cNvSpPr/>
      </dsp:nvSpPr>
      <dsp:spPr>
        <a:xfrm>
          <a:off x="7676364" y="2143033"/>
          <a:ext cx="65270" cy="65270"/>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884AEA-19BD-4EB4-BDC4-91FB658046A5}">
      <dsp:nvSpPr>
        <dsp:cNvPr id="0" name=""/>
        <dsp:cNvSpPr/>
      </dsp:nvSpPr>
      <dsp:spPr>
        <a:xfrm>
          <a:off x="7984033" y="537458"/>
          <a:ext cx="3437929" cy="811456"/>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lumMod val="75000"/>
                  <a:lumOff val="25000"/>
                </a:schemeClr>
              </a:solidFill>
              <a:latin typeface="+mn-lt"/>
            </a:rPr>
            <a:t>Share</a:t>
          </a:r>
          <a:r>
            <a:rPr lang="en-US" sz="1200" b="0" kern="1200" dirty="0">
              <a:solidFill>
                <a:schemeClr val="tx1">
                  <a:lumMod val="75000"/>
                  <a:lumOff val="25000"/>
                </a:schemeClr>
              </a:solidFill>
              <a:latin typeface="+mn-lt"/>
            </a:rPr>
            <a:t> with the university field liaison and field director an evaluation of the intern’s performance in the field</a:t>
          </a:r>
          <a:endParaRPr lang="en-US" sz="1200" b="1" kern="1200" dirty="0">
            <a:solidFill>
              <a:schemeClr val="tx1">
                <a:lumMod val="75000"/>
                <a:lumOff val="25000"/>
              </a:schemeClr>
            </a:solidFill>
            <a:latin typeface="+mn-lt"/>
          </a:endParaRPr>
        </a:p>
      </dsp:txBody>
      <dsp:txXfrm>
        <a:off x="8023645" y="577070"/>
        <a:ext cx="3358705" cy="732232"/>
      </dsp:txXfrm>
    </dsp:sp>
    <dsp:sp modelId="{51803514-C4EA-455F-B1B6-117158F5BBE2}">
      <dsp:nvSpPr>
        <dsp:cNvPr id="0" name=""/>
        <dsp:cNvSpPr/>
      </dsp:nvSpPr>
      <dsp:spPr>
        <a:xfrm>
          <a:off x="9702998" y="1348914"/>
          <a:ext cx="0" cy="826754"/>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A21D7A0F-D07C-4199-9415-88D9D4F8C581}">
      <dsp:nvSpPr>
        <dsp:cNvPr id="0" name=""/>
        <dsp:cNvSpPr/>
      </dsp:nvSpPr>
      <dsp:spPr>
        <a:xfrm>
          <a:off x="9670363" y="2143033"/>
          <a:ext cx="65270" cy="65270"/>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4AA3C-EF42-4046-9151-F60656DFA378}">
      <dsp:nvSpPr>
        <dsp:cNvPr id="0" name=""/>
        <dsp:cNvSpPr/>
      </dsp:nvSpPr>
      <dsp:spPr>
        <a:xfrm>
          <a:off x="0" y="7244"/>
          <a:ext cx="10758577" cy="702548"/>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kern="1200" dirty="0"/>
            <a:t>Collaborative effort of Field Team and seasoned Field Instructors</a:t>
          </a:r>
          <a:endParaRPr lang="en-US" sz="1500" kern="1200" dirty="0"/>
        </a:p>
      </dsp:txBody>
      <dsp:txXfrm>
        <a:off x="34296" y="41540"/>
        <a:ext cx="10689985" cy="633956"/>
      </dsp:txXfrm>
    </dsp:sp>
    <dsp:sp modelId="{8C140137-BAF6-42A9-AD55-C594327C7996}">
      <dsp:nvSpPr>
        <dsp:cNvPr id="0" name=""/>
        <dsp:cNvSpPr/>
      </dsp:nvSpPr>
      <dsp:spPr>
        <a:xfrm>
          <a:off x="0" y="737006"/>
          <a:ext cx="10758577" cy="702548"/>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Provides </a:t>
          </a:r>
          <a:r>
            <a:rPr lang="en-US" sz="1500" b="1" u="sng" kern="1200" dirty="0"/>
            <a:t>Consistency in Assessment </a:t>
          </a:r>
          <a:r>
            <a:rPr lang="en-US" sz="1500" kern="1200" dirty="0"/>
            <a:t>between various field instructors in diverse agencies</a:t>
          </a:r>
        </a:p>
      </dsp:txBody>
      <dsp:txXfrm>
        <a:off x="34296" y="771302"/>
        <a:ext cx="10689985" cy="633956"/>
      </dsp:txXfrm>
    </dsp:sp>
    <dsp:sp modelId="{7D9C5FBC-8A4F-4F86-8F27-E4D0DFC7EE9B}">
      <dsp:nvSpPr>
        <dsp:cNvPr id="0" name=""/>
        <dsp:cNvSpPr/>
      </dsp:nvSpPr>
      <dsp:spPr>
        <a:xfrm>
          <a:off x="0" y="1498741"/>
          <a:ext cx="10758577" cy="702548"/>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Rubric Descriptors provide </a:t>
          </a:r>
          <a:r>
            <a:rPr lang="en-US" sz="1500" b="1" u="sng" kern="1200" dirty="0"/>
            <a:t>behavioral indicators </a:t>
          </a:r>
          <a:r>
            <a:rPr lang="en-US" sz="1500" kern="1200" dirty="0"/>
            <a:t>for each level of competency assessment</a:t>
          </a:r>
        </a:p>
      </dsp:txBody>
      <dsp:txXfrm>
        <a:off x="34296" y="1533037"/>
        <a:ext cx="10689985" cy="633956"/>
      </dsp:txXfrm>
    </dsp:sp>
    <dsp:sp modelId="{1FD43D96-F9EA-41E0-8918-656723CA7051}">
      <dsp:nvSpPr>
        <dsp:cNvPr id="0" name=""/>
        <dsp:cNvSpPr/>
      </dsp:nvSpPr>
      <dsp:spPr>
        <a:xfrm>
          <a:off x="0" y="2244489"/>
          <a:ext cx="10758577" cy="702548"/>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For ease in grading, there is a parallelism between rubric descriptors for each behavior</a:t>
          </a:r>
        </a:p>
      </dsp:txBody>
      <dsp:txXfrm>
        <a:off x="34296" y="2278785"/>
        <a:ext cx="10689985" cy="633956"/>
      </dsp:txXfrm>
    </dsp:sp>
    <dsp:sp modelId="{943E97DB-1A5D-451A-A9DD-B2F4BC6986D0}">
      <dsp:nvSpPr>
        <dsp:cNvPr id="0" name=""/>
        <dsp:cNvSpPr/>
      </dsp:nvSpPr>
      <dsp:spPr>
        <a:xfrm>
          <a:off x="0" y="2990237"/>
          <a:ext cx="10758577" cy="702548"/>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Competency is rated on a continuum from “student” social worker to “advanced” social work professional</a:t>
          </a:r>
        </a:p>
      </dsp:txBody>
      <dsp:txXfrm>
        <a:off x="34296" y="3024533"/>
        <a:ext cx="10689985" cy="633956"/>
      </dsp:txXfrm>
    </dsp:sp>
    <dsp:sp modelId="{5A7A76D4-B5AC-40D7-89C8-F589C305524E}">
      <dsp:nvSpPr>
        <dsp:cNvPr id="0" name=""/>
        <dsp:cNvSpPr/>
      </dsp:nvSpPr>
      <dsp:spPr>
        <a:xfrm>
          <a:off x="0" y="3735986"/>
          <a:ext cx="10758577" cy="702548"/>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4 Levels of Competency:</a:t>
          </a:r>
        </a:p>
        <a:p>
          <a:pPr marL="0" lvl="0" indent="0" algn="l" defTabSz="666750">
            <a:lnSpc>
              <a:spcPct val="90000"/>
            </a:lnSpc>
            <a:spcBef>
              <a:spcPct val="0"/>
            </a:spcBef>
            <a:spcAft>
              <a:spcPct val="35000"/>
            </a:spcAft>
            <a:buNone/>
          </a:pPr>
          <a:r>
            <a:rPr lang="en-US" sz="1500" kern="1200" dirty="0"/>
            <a:t>0 “Competency Not Attained,” 1 “Introductory Skills &amp; Competency,” 2 “Emerging Skills &amp; Competency,” 3 “Advanced Skills &amp; Competency”</a:t>
          </a:r>
        </a:p>
      </dsp:txBody>
      <dsp:txXfrm>
        <a:off x="34296" y="3770282"/>
        <a:ext cx="10689985" cy="6339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D51444-B18C-4C03-BB6A-E085109C7F30}">
      <dsp:nvSpPr>
        <dsp:cNvPr id="0" name=""/>
        <dsp:cNvSpPr/>
      </dsp:nvSpPr>
      <dsp:spPr>
        <a:xfrm>
          <a:off x="0" y="531"/>
          <a:ext cx="114300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A0A1AA-A3D0-492E-AB67-107D09931B4A}">
      <dsp:nvSpPr>
        <dsp:cNvPr id="0" name=""/>
        <dsp:cNvSpPr/>
      </dsp:nvSpPr>
      <dsp:spPr>
        <a:xfrm>
          <a:off x="0" y="531"/>
          <a:ext cx="114300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At least once each semester</a:t>
          </a:r>
        </a:p>
      </dsp:txBody>
      <dsp:txXfrm>
        <a:off x="0" y="531"/>
        <a:ext cx="11430000" cy="621467"/>
      </dsp:txXfrm>
    </dsp:sp>
    <dsp:sp modelId="{416A7507-47DC-4F2D-B6CC-89725A5E2C23}">
      <dsp:nvSpPr>
        <dsp:cNvPr id="0" name=""/>
        <dsp:cNvSpPr/>
      </dsp:nvSpPr>
      <dsp:spPr>
        <a:xfrm>
          <a:off x="0" y="621999"/>
          <a:ext cx="114300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EE266F-232B-4413-BE5F-DB67A9C94975}">
      <dsp:nvSpPr>
        <dsp:cNvPr id="0" name=""/>
        <dsp:cNvSpPr/>
      </dsp:nvSpPr>
      <dsp:spPr>
        <a:xfrm>
          <a:off x="0" y="621999"/>
          <a:ext cx="114300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In the internship agency</a:t>
          </a:r>
        </a:p>
      </dsp:txBody>
      <dsp:txXfrm>
        <a:off x="0" y="621999"/>
        <a:ext cx="11430000" cy="621467"/>
      </dsp:txXfrm>
    </dsp:sp>
    <dsp:sp modelId="{DE4B9A2C-1AC3-4A02-8494-020C45F1F797}">
      <dsp:nvSpPr>
        <dsp:cNvPr id="0" name=""/>
        <dsp:cNvSpPr/>
      </dsp:nvSpPr>
      <dsp:spPr>
        <a:xfrm>
          <a:off x="0" y="1243467"/>
          <a:ext cx="114300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CD5FD1-BEDA-429B-9AA6-F872D9BF5609}">
      <dsp:nvSpPr>
        <dsp:cNvPr id="0" name=""/>
        <dsp:cNvSpPr/>
      </dsp:nvSpPr>
      <dsp:spPr>
        <a:xfrm>
          <a:off x="0" y="1243467"/>
          <a:ext cx="114300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The Field Liaison will first meet with the student intern</a:t>
          </a:r>
        </a:p>
      </dsp:txBody>
      <dsp:txXfrm>
        <a:off x="0" y="1243467"/>
        <a:ext cx="11430000" cy="621467"/>
      </dsp:txXfrm>
    </dsp:sp>
    <dsp:sp modelId="{3655455D-861C-4E8A-823C-FE6B9D4E3EAE}">
      <dsp:nvSpPr>
        <dsp:cNvPr id="0" name=""/>
        <dsp:cNvSpPr/>
      </dsp:nvSpPr>
      <dsp:spPr>
        <a:xfrm>
          <a:off x="0" y="1864935"/>
          <a:ext cx="114300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B3DBC5-376A-4DEF-BAD0-68217D8CD144}">
      <dsp:nvSpPr>
        <dsp:cNvPr id="0" name=""/>
        <dsp:cNvSpPr/>
      </dsp:nvSpPr>
      <dsp:spPr>
        <a:xfrm>
          <a:off x="0" y="1864935"/>
          <a:ext cx="114300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The Field Liaison will then meet with the intern and the FI together</a:t>
          </a:r>
        </a:p>
      </dsp:txBody>
      <dsp:txXfrm>
        <a:off x="0" y="1864935"/>
        <a:ext cx="11430000" cy="621467"/>
      </dsp:txXfrm>
    </dsp:sp>
    <dsp:sp modelId="{2679FFB5-DEDE-47BB-900D-E3F0DEE022A0}">
      <dsp:nvSpPr>
        <dsp:cNvPr id="0" name=""/>
        <dsp:cNvSpPr/>
      </dsp:nvSpPr>
      <dsp:spPr>
        <a:xfrm>
          <a:off x="0" y="2486402"/>
          <a:ext cx="114300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1EAB42-0254-407B-A7F4-E255E9ACE835}">
      <dsp:nvSpPr>
        <dsp:cNvPr id="0" name=""/>
        <dsp:cNvSpPr/>
      </dsp:nvSpPr>
      <dsp:spPr>
        <a:xfrm>
          <a:off x="0" y="2486402"/>
          <a:ext cx="114300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Important to be open and honest with strengths and concerns</a:t>
          </a:r>
        </a:p>
      </dsp:txBody>
      <dsp:txXfrm>
        <a:off x="0" y="2486402"/>
        <a:ext cx="11430000" cy="621467"/>
      </dsp:txXfrm>
    </dsp:sp>
    <dsp:sp modelId="{9269F61E-07F4-42A8-A49B-56BA90915EA9}">
      <dsp:nvSpPr>
        <dsp:cNvPr id="0" name=""/>
        <dsp:cNvSpPr/>
      </dsp:nvSpPr>
      <dsp:spPr>
        <a:xfrm>
          <a:off x="0" y="3107870"/>
          <a:ext cx="114300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5B8E2B-1883-4120-A074-696CC49FD308}">
      <dsp:nvSpPr>
        <dsp:cNvPr id="0" name=""/>
        <dsp:cNvSpPr/>
      </dsp:nvSpPr>
      <dsp:spPr>
        <a:xfrm>
          <a:off x="0" y="3107870"/>
          <a:ext cx="114300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Marci will help problem-solve as needed</a:t>
          </a:r>
        </a:p>
      </dsp:txBody>
      <dsp:txXfrm>
        <a:off x="0" y="3107870"/>
        <a:ext cx="11430000" cy="621467"/>
      </dsp:txXfrm>
    </dsp:sp>
    <dsp:sp modelId="{3D0A1329-7D09-4260-BB05-C01335DD4942}">
      <dsp:nvSpPr>
        <dsp:cNvPr id="0" name=""/>
        <dsp:cNvSpPr/>
      </dsp:nvSpPr>
      <dsp:spPr>
        <a:xfrm>
          <a:off x="0" y="3729338"/>
          <a:ext cx="114300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61B746-E4CF-486B-9A92-0C0024CFB987}">
      <dsp:nvSpPr>
        <dsp:cNvPr id="0" name=""/>
        <dsp:cNvSpPr/>
      </dsp:nvSpPr>
      <dsp:spPr>
        <a:xfrm>
          <a:off x="0" y="3729338"/>
          <a:ext cx="114300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More visits will be provided as needed</a:t>
          </a:r>
        </a:p>
      </dsp:txBody>
      <dsp:txXfrm>
        <a:off x="0" y="3729338"/>
        <a:ext cx="11430000" cy="621467"/>
      </dsp:txXfrm>
    </dsp:sp>
  </dsp:spTree>
</dsp:drawing>
</file>

<file path=ppt/diagrams/layout1.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4.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5.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B7FD71-DE7D-47EA-BD5F-935596C85A92}" type="datetimeFigureOut">
              <a:rPr lang="en-US" smtClean="0"/>
              <a:t>6/24/2025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B89DD0-1E8D-4B61-ADE9-B87318B81BF8}" type="slidenum">
              <a:rPr lang="en-US" smtClean="0"/>
              <a:t>‹#›</a:t>
            </a:fld>
            <a:endParaRPr lang="en-US" dirty="0"/>
          </a:p>
        </p:txBody>
      </p:sp>
    </p:spTree>
    <p:extLst>
      <p:ext uri="{BB962C8B-B14F-4D97-AF65-F5344CB8AC3E}">
        <p14:creationId xmlns:p14="http://schemas.microsoft.com/office/powerpoint/2010/main" val="2318534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B89DD0-1E8D-4B61-ADE9-B87318B81BF8}" type="slidenum">
              <a:rPr lang="en-US" smtClean="0"/>
              <a:t>1</a:t>
            </a:fld>
            <a:endParaRPr lang="en-US" dirty="0"/>
          </a:p>
        </p:txBody>
      </p:sp>
    </p:spTree>
    <p:extLst>
      <p:ext uri="{BB962C8B-B14F-4D97-AF65-F5344CB8AC3E}">
        <p14:creationId xmlns:p14="http://schemas.microsoft.com/office/powerpoint/2010/main" val="3227230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B89DD0-1E8D-4B61-ADE9-B87318B81BF8}" type="slidenum">
              <a:rPr lang="en-US" smtClean="0"/>
              <a:t>2</a:t>
            </a:fld>
            <a:endParaRPr lang="en-US" dirty="0"/>
          </a:p>
        </p:txBody>
      </p:sp>
    </p:spTree>
    <p:extLst>
      <p:ext uri="{BB962C8B-B14F-4D97-AF65-F5344CB8AC3E}">
        <p14:creationId xmlns:p14="http://schemas.microsoft.com/office/powerpoint/2010/main" val="3139269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4DF764D-A077-4BED-ABF1-8DF341BC85D7}"/>
              </a:ext>
            </a:extLst>
          </p:cNvPr>
          <p:cNvSpPr>
            <a:spLocks noGrp="1"/>
          </p:cNvSpPr>
          <p:nvPr>
            <p:ph type="pic" sz="quarter" idx="10"/>
          </p:nvPr>
        </p:nvSpPr>
        <p:spPr>
          <a:xfrm>
            <a:off x="458724" y="411480"/>
            <a:ext cx="11274552" cy="6035040"/>
          </a:xfrm>
          <a:solidFill>
            <a:schemeClr val="accent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494248F2-5264-4601-AA0B-6C092F77F2DD}"/>
              </a:ext>
            </a:extLst>
          </p:cNvPr>
          <p:cNvSpPr>
            <a:spLocks noGrp="1"/>
          </p:cNvSpPr>
          <p:nvPr>
            <p:ph type="ctrTitle" hasCustomPrompt="1"/>
          </p:nvPr>
        </p:nvSpPr>
        <p:spPr>
          <a:xfrm>
            <a:off x="458724" y="3236493"/>
            <a:ext cx="5149596" cy="1448385"/>
          </a:xfrm>
          <a:solidFill>
            <a:schemeClr val="bg1">
              <a:alpha val="80000"/>
            </a:schemeClr>
          </a:solidFill>
        </p:spPr>
        <p:txBody>
          <a:bodyPr lIns="502920" bIns="137160" anchor="b">
            <a:normAutofit/>
          </a:bodyPr>
          <a:lstStyle>
            <a:lvl1pPr algn="l">
              <a:defRPr sz="3600">
                <a:solidFill>
                  <a:schemeClr val="bg2">
                    <a:lumMod val="50000"/>
                  </a:schemeClr>
                </a:solidFill>
              </a:defRPr>
            </a:lvl1pPr>
          </a:lstStyle>
          <a:p>
            <a:r>
              <a:rPr lang="en-US" dirty="0"/>
              <a:t>CLICK TO ADD TITLE</a:t>
            </a:r>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458724" y="4684879"/>
            <a:ext cx="5149596" cy="524794"/>
          </a:xfrm>
          <a:solidFill>
            <a:schemeClr val="bg1">
              <a:alpha val="80000"/>
            </a:schemeClr>
          </a:solidFill>
        </p:spPr>
        <p:txBody>
          <a:bodyPr lIns="502920">
            <a:normAutofit/>
          </a:bodyPr>
          <a:lstStyle>
            <a:lvl1pPr marL="0" indent="0" algn="l">
              <a:buNone/>
              <a:defRPr sz="1400" spc="30" baseline="0">
                <a:solidFill>
                  <a:schemeClr val="bg2">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hasCustomPrompt="1"/>
          </p:nvPr>
        </p:nvSpPr>
        <p:spPr/>
        <p:txBody>
          <a:bodyPr>
            <a:normAutofit/>
          </a:bodyPr>
          <a:lstStyle>
            <a:lvl1pPr>
              <a:defRPr sz="3600">
                <a:solidFill>
                  <a:schemeClr val="bg2">
                    <a:lumMod val="50000"/>
                  </a:schemeClr>
                </a:solidFill>
              </a:defRPr>
            </a:lvl1pPr>
          </a:lstStyle>
          <a:p>
            <a:r>
              <a:rPr lang="en-US" dirty="0"/>
              <a:t>CLICK TO ADD TITLE</a:t>
            </a:r>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457200" y="1825625"/>
            <a:ext cx="11430000" cy="4351338"/>
          </a:xfrm>
        </p:spPr>
        <p:txBody>
          <a:bodyPr/>
          <a:lstStyle>
            <a:lvl1pPr>
              <a:defRPr>
                <a:solidFill>
                  <a:schemeClr val="bg2">
                    <a:lumMod val="50000"/>
                  </a:schemeClr>
                </a:solidFill>
              </a:defRPr>
            </a:lvl1pPr>
            <a:lvl2pPr>
              <a:defRPr>
                <a:solidFill>
                  <a:schemeClr val="bg2">
                    <a:lumMod val="50000"/>
                  </a:schemeClr>
                </a:solidFill>
              </a:defRPr>
            </a:lvl2pPr>
            <a:lvl3pPr>
              <a:defRPr>
                <a:solidFill>
                  <a:schemeClr val="bg2">
                    <a:lumMod val="50000"/>
                  </a:schemeClr>
                </a:solidFill>
              </a:defRPr>
            </a:lvl3pPr>
            <a:lvl4pPr>
              <a:defRPr>
                <a:solidFill>
                  <a:schemeClr val="bg2">
                    <a:lumMod val="50000"/>
                  </a:schemeClr>
                </a:solidFill>
              </a:defRPr>
            </a:lvl4pPr>
            <a:lvl5pPr>
              <a:defRPr>
                <a:solidFill>
                  <a:schemeClr val="bg2">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0DAF765-81DF-4CD4-A737-DDE62C84D091}"/>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70C67C45-8307-4F47-91BB-229B740A8CEE}"/>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97D8F83D-D593-4D91-ADFA-C49B8378676D}"/>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782271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2776643-6C33-46CD-A918-AB0CEA571F00}"/>
              </a:ext>
            </a:extLst>
          </p:cNvPr>
          <p:cNvSpPr/>
          <p:nvPr userDrawn="1"/>
        </p:nvSpPr>
        <p:spPr>
          <a:xfrm>
            <a:off x="6086475" y="1682496"/>
            <a:ext cx="5638800" cy="4572000"/>
          </a:xfrm>
          <a:prstGeom prst="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FB6E62D2-A055-4712-92CC-4B02419D51FB}"/>
              </a:ext>
            </a:extLst>
          </p:cNvPr>
          <p:cNvSpPr/>
          <p:nvPr userDrawn="1"/>
        </p:nvSpPr>
        <p:spPr>
          <a:xfrm>
            <a:off x="457200" y="1681163"/>
            <a:ext cx="5638800" cy="4572000"/>
          </a:xfrm>
          <a:prstGeom prst="rect">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0D1FF5-7EF8-4250-A259-43050ABBD3B6}"/>
              </a:ext>
            </a:extLst>
          </p:cNvPr>
          <p:cNvSpPr>
            <a:spLocks noGrp="1"/>
          </p:cNvSpPr>
          <p:nvPr>
            <p:ph type="title" hasCustomPrompt="1"/>
          </p:nvPr>
        </p:nvSpPr>
        <p:spPr>
          <a:xfrm>
            <a:off x="457200" y="365125"/>
            <a:ext cx="10515600" cy="1325563"/>
          </a:xfrm>
        </p:spPr>
        <p:txBody>
          <a:bodyPr/>
          <a:lstStyle>
            <a:lvl1pPr>
              <a:defRPr/>
            </a:lvl1pPr>
          </a:lstStyle>
          <a:p>
            <a:r>
              <a:rPr lang="en-US" dirty="0"/>
              <a:t>CLICK TO ADD TITLE</a:t>
            </a:r>
          </a:p>
        </p:txBody>
      </p:sp>
      <p:sp>
        <p:nvSpPr>
          <p:cNvPr id="3" name="Text Placeholder 2">
            <a:extLst>
              <a:ext uri="{FF2B5EF4-FFF2-40B4-BE49-F238E27FC236}">
                <a16:creationId xmlns:a16="http://schemas.microsoft.com/office/drawing/2014/main" id="{673DC3A9-D4E6-42CF-91A8-F267C7C66CCB}"/>
              </a:ext>
            </a:extLst>
          </p:cNvPr>
          <p:cNvSpPr>
            <a:spLocks noGrp="1"/>
          </p:cNvSpPr>
          <p:nvPr>
            <p:ph type="body" idx="1" hasCustomPrompt="1"/>
          </p:nvPr>
        </p:nvSpPr>
        <p:spPr>
          <a:xfrm>
            <a:off x="1289640" y="1844259"/>
            <a:ext cx="3657600" cy="823912"/>
          </a:xfrm>
        </p:spPr>
        <p:txBody>
          <a:bodyPr anchor="ctr" anchorCtr="0">
            <a:normAutofit/>
          </a:bodyPr>
          <a:lstStyle>
            <a:lvl1pPr marL="0" indent="0">
              <a:buNone/>
              <a:defRPr sz="20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1289640" y="2668171"/>
            <a:ext cx="3657600" cy="368458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100C9C6-BD61-4D2C-9146-FB785BAE4FF3}"/>
              </a:ext>
            </a:extLst>
          </p:cNvPr>
          <p:cNvSpPr>
            <a:spLocks noGrp="1"/>
          </p:cNvSpPr>
          <p:nvPr>
            <p:ph type="body" sz="quarter" idx="3" hasCustomPrompt="1"/>
          </p:nvPr>
        </p:nvSpPr>
        <p:spPr>
          <a:xfrm>
            <a:off x="6780133" y="1808163"/>
            <a:ext cx="4703841" cy="823912"/>
          </a:xfrm>
        </p:spPr>
        <p:txBody>
          <a:bodyPr anchor="ctr" anchorCtr="0">
            <a:normAutofit/>
          </a:bodyPr>
          <a:lstStyle>
            <a:lvl1pPr marL="0" indent="0">
              <a:buNone/>
              <a:defRPr sz="20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6780134" y="2632075"/>
            <a:ext cx="3657600" cy="368458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B3940682-7091-4427-B158-074D4A471374}"/>
              </a:ext>
            </a:extLst>
          </p:cNvPr>
          <p:cNvSpPr>
            <a:spLocks noGrp="1"/>
          </p:cNvSpPr>
          <p:nvPr>
            <p:ph type="dt" sz="half" idx="10"/>
          </p:nvPr>
        </p:nvSpPr>
        <p:spPr/>
        <p:txBody>
          <a:bodyPr/>
          <a:lstStyle/>
          <a:p>
            <a:r>
              <a:rPr lang="en-US"/>
              <a:t>20XX</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Presentation title</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3822152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3 column">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4C89FBE-3029-4F92-8308-F830BB1420FF}"/>
              </a:ext>
              <a:ext uri="{C183D7F6-B498-43B3-948B-1728B52AA6E4}">
                <adec:decorative xmlns:adec="http://schemas.microsoft.com/office/drawing/2017/decorative" val="1"/>
              </a:ext>
            </a:extLst>
          </p:cNvPr>
          <p:cNvSpPr/>
          <p:nvPr userDrawn="1"/>
        </p:nvSpPr>
        <p:spPr>
          <a:xfrm>
            <a:off x="7958712" y="1681163"/>
            <a:ext cx="3749040" cy="4572000"/>
          </a:xfrm>
          <a:prstGeom prst="rect">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E0A4C88-FF32-4096-9EA9-EC22D3682F4C}"/>
              </a:ext>
              <a:ext uri="{C183D7F6-B498-43B3-948B-1728B52AA6E4}">
                <adec:decorative xmlns:adec="http://schemas.microsoft.com/office/drawing/2017/decorative" val="1"/>
              </a:ext>
            </a:extLst>
          </p:cNvPr>
          <p:cNvSpPr/>
          <p:nvPr userDrawn="1"/>
        </p:nvSpPr>
        <p:spPr>
          <a:xfrm>
            <a:off x="4211097" y="1682496"/>
            <a:ext cx="3749040" cy="4572000"/>
          </a:xfrm>
          <a:prstGeom prst="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9437559B-132E-4A6E-ADBE-41DB38EC8048}"/>
              </a:ext>
              <a:ext uri="{C183D7F6-B498-43B3-948B-1728B52AA6E4}">
                <adec:decorative xmlns:adec="http://schemas.microsoft.com/office/drawing/2017/decorative" val="1"/>
              </a:ext>
            </a:extLst>
          </p:cNvPr>
          <p:cNvSpPr/>
          <p:nvPr userDrawn="1"/>
        </p:nvSpPr>
        <p:spPr>
          <a:xfrm>
            <a:off x="463176" y="1681163"/>
            <a:ext cx="3749040" cy="4572000"/>
          </a:xfrm>
          <a:prstGeom prst="rect">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0D1FF5-7EF8-4250-A259-43050ABBD3B6}"/>
              </a:ext>
            </a:extLst>
          </p:cNvPr>
          <p:cNvSpPr>
            <a:spLocks noGrp="1"/>
          </p:cNvSpPr>
          <p:nvPr>
            <p:ph type="title" hasCustomPrompt="1"/>
          </p:nvPr>
        </p:nvSpPr>
        <p:spPr>
          <a:xfrm>
            <a:off x="457200" y="365125"/>
            <a:ext cx="10515600" cy="1325563"/>
          </a:xfrm>
        </p:spPr>
        <p:txBody>
          <a:bodyPr/>
          <a:lstStyle>
            <a:lvl1pPr>
              <a:defRPr/>
            </a:lvl1pPr>
          </a:lstStyle>
          <a:p>
            <a:r>
              <a:rPr lang="en-US" dirty="0"/>
              <a:t>CLICK TO ADD TITLE</a:t>
            </a:r>
          </a:p>
        </p:txBody>
      </p:sp>
      <p:sp>
        <p:nvSpPr>
          <p:cNvPr id="3" name="Text Placeholder 2">
            <a:extLst>
              <a:ext uri="{FF2B5EF4-FFF2-40B4-BE49-F238E27FC236}">
                <a16:creationId xmlns:a16="http://schemas.microsoft.com/office/drawing/2014/main" id="{673DC3A9-D4E6-42CF-91A8-F267C7C66CCB}"/>
              </a:ext>
            </a:extLst>
          </p:cNvPr>
          <p:cNvSpPr>
            <a:spLocks noGrp="1"/>
          </p:cNvSpPr>
          <p:nvPr>
            <p:ph type="body" idx="1" hasCustomPrompt="1"/>
          </p:nvPr>
        </p:nvSpPr>
        <p:spPr>
          <a:xfrm>
            <a:off x="839788" y="1966913"/>
            <a:ext cx="2971800" cy="823912"/>
          </a:xfrm>
        </p:spPr>
        <p:txBody>
          <a:bodyPr anchor="b" anchorCtr="0">
            <a:noAutofit/>
          </a:bodyPr>
          <a:lstStyle>
            <a:lvl1pPr marL="0" indent="0">
              <a:buNone/>
              <a:defRPr sz="18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839788" y="2790825"/>
            <a:ext cx="2971800" cy="3248025"/>
          </a:xfrm>
        </p:spPr>
        <p:txBody>
          <a:bodyPr>
            <a:normAutofit/>
          </a:bodyPr>
          <a:lstStyle>
            <a:lvl1pPr>
              <a:lnSpc>
                <a:spcPts val="2000"/>
              </a:lnSpc>
              <a:defRPr sz="1400"/>
            </a:lvl1pPr>
            <a:lvl2pPr>
              <a:lnSpc>
                <a:spcPts val="2000"/>
              </a:lnSpc>
              <a:defRPr sz="1400"/>
            </a:lvl2pPr>
            <a:lvl3pPr>
              <a:lnSpc>
                <a:spcPts val="2000"/>
              </a:lnSpc>
              <a:defRPr sz="1400"/>
            </a:lvl3pPr>
            <a:lvl4pPr>
              <a:lnSpc>
                <a:spcPts val="2000"/>
              </a:lnSpc>
              <a:defRPr sz="1400"/>
            </a:lvl4pPr>
            <a:lvl5pPr>
              <a:lnSpc>
                <a:spcPts val="2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100C9C6-BD61-4D2C-9146-FB785BAE4FF3}"/>
              </a:ext>
            </a:extLst>
          </p:cNvPr>
          <p:cNvSpPr>
            <a:spLocks noGrp="1"/>
          </p:cNvSpPr>
          <p:nvPr>
            <p:ph type="body" sz="quarter" idx="3" hasCustomPrompt="1"/>
          </p:nvPr>
        </p:nvSpPr>
        <p:spPr>
          <a:xfrm>
            <a:off x="4610188" y="1966913"/>
            <a:ext cx="2971800" cy="823912"/>
          </a:xfrm>
        </p:spPr>
        <p:txBody>
          <a:bodyPr anchor="b" anchorCtr="0">
            <a:noAutofit/>
          </a:bodyPr>
          <a:lstStyle>
            <a:lvl1pPr marL="0" indent="0">
              <a:buNone/>
              <a:defRPr sz="18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4610188" y="2790825"/>
            <a:ext cx="2971800" cy="3246120"/>
          </a:xfrm>
        </p:spPr>
        <p:txBody>
          <a:bodyPr>
            <a:normAutofit/>
          </a:bodyPr>
          <a:lstStyle>
            <a:lvl1pPr>
              <a:lnSpc>
                <a:spcPts val="2000"/>
              </a:lnSpc>
              <a:defRPr sz="1400"/>
            </a:lvl1pPr>
            <a:lvl2pPr>
              <a:lnSpc>
                <a:spcPts val="2000"/>
              </a:lnSpc>
              <a:defRPr sz="1400"/>
            </a:lvl2pPr>
            <a:lvl3pPr>
              <a:lnSpc>
                <a:spcPts val="2000"/>
              </a:lnSpc>
              <a:defRPr sz="1400"/>
            </a:lvl3pPr>
            <a:lvl4pPr>
              <a:lnSpc>
                <a:spcPts val="2000"/>
              </a:lnSpc>
              <a:defRPr sz="1400"/>
            </a:lvl4pPr>
            <a:lvl5pPr>
              <a:lnSpc>
                <a:spcPts val="2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4">
            <a:extLst>
              <a:ext uri="{FF2B5EF4-FFF2-40B4-BE49-F238E27FC236}">
                <a16:creationId xmlns:a16="http://schemas.microsoft.com/office/drawing/2014/main" id="{FF7BCB16-19B7-48F6-94CD-563F43988749}"/>
              </a:ext>
            </a:extLst>
          </p:cNvPr>
          <p:cNvSpPr>
            <a:spLocks noGrp="1"/>
          </p:cNvSpPr>
          <p:nvPr>
            <p:ph type="body" sz="quarter" idx="13" hasCustomPrompt="1"/>
          </p:nvPr>
        </p:nvSpPr>
        <p:spPr>
          <a:xfrm>
            <a:off x="8430134" y="1976438"/>
            <a:ext cx="2971800" cy="823912"/>
          </a:xfrm>
        </p:spPr>
        <p:txBody>
          <a:bodyPr anchor="b" anchorCtr="0">
            <a:noAutofit/>
          </a:bodyPr>
          <a:lstStyle>
            <a:lvl1pPr marL="0" indent="0">
              <a:buNone/>
              <a:defRPr sz="18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Content Placeholder 5">
            <a:extLst>
              <a:ext uri="{FF2B5EF4-FFF2-40B4-BE49-F238E27FC236}">
                <a16:creationId xmlns:a16="http://schemas.microsoft.com/office/drawing/2014/main" id="{8FBB2F8D-6092-468C-BA48-836286C6B7E1}"/>
              </a:ext>
            </a:extLst>
          </p:cNvPr>
          <p:cNvSpPr>
            <a:spLocks noGrp="1"/>
          </p:cNvSpPr>
          <p:nvPr>
            <p:ph sz="quarter" idx="14"/>
          </p:nvPr>
        </p:nvSpPr>
        <p:spPr>
          <a:xfrm>
            <a:off x="8430134" y="2800350"/>
            <a:ext cx="2971800" cy="3246120"/>
          </a:xfrm>
        </p:spPr>
        <p:txBody>
          <a:bodyPr>
            <a:normAutofit/>
          </a:bodyPr>
          <a:lstStyle>
            <a:lvl1pPr>
              <a:lnSpc>
                <a:spcPts val="2000"/>
              </a:lnSpc>
              <a:defRPr sz="1400"/>
            </a:lvl1pPr>
            <a:lvl2pPr>
              <a:lnSpc>
                <a:spcPts val="2000"/>
              </a:lnSpc>
              <a:defRPr sz="1400"/>
            </a:lvl2pPr>
            <a:lvl3pPr>
              <a:lnSpc>
                <a:spcPts val="2000"/>
              </a:lnSpc>
              <a:defRPr sz="1400"/>
            </a:lvl3pPr>
            <a:lvl4pPr>
              <a:lnSpc>
                <a:spcPts val="2000"/>
              </a:lnSpc>
              <a:defRPr sz="1400"/>
            </a:lvl4pPr>
            <a:lvl5pPr>
              <a:lnSpc>
                <a:spcPts val="2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B3940682-7091-4427-B158-074D4A471374}"/>
              </a:ext>
            </a:extLst>
          </p:cNvPr>
          <p:cNvSpPr>
            <a:spLocks noGrp="1"/>
          </p:cNvSpPr>
          <p:nvPr>
            <p:ph type="dt" sz="half" idx="10"/>
          </p:nvPr>
        </p:nvSpPr>
        <p:spPr/>
        <p:txBody>
          <a:bodyPr/>
          <a:lstStyle/>
          <a:p>
            <a:r>
              <a:rPr lang="en-US"/>
              <a:t>20XX</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Presentation title</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32125638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ummary">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FE5633F8-C03D-4CEE-BEDD-1B6648554C09}"/>
              </a:ext>
            </a:extLst>
          </p:cNvPr>
          <p:cNvSpPr>
            <a:spLocks noGrp="1"/>
          </p:cNvSpPr>
          <p:nvPr>
            <p:ph type="pic" sz="quarter" idx="14"/>
          </p:nvPr>
        </p:nvSpPr>
        <p:spPr>
          <a:xfrm>
            <a:off x="8622628" y="685800"/>
            <a:ext cx="3200400" cy="5486400"/>
          </a:xfrm>
          <a:solidFill>
            <a:schemeClr val="accent2"/>
          </a:solidFill>
        </p:spPr>
        <p:txBody>
          <a:bodyPr/>
          <a:lstStyle/>
          <a:p>
            <a:r>
              <a:rPr lang="en-US"/>
              <a:t>Click icon to add picture</a:t>
            </a:r>
            <a:endParaRPr lang="en-US" dirty="0"/>
          </a:p>
        </p:txBody>
      </p:sp>
      <p:sp>
        <p:nvSpPr>
          <p:cNvPr id="6" name="Rectangle 5">
            <a:extLst>
              <a:ext uri="{FF2B5EF4-FFF2-40B4-BE49-F238E27FC236}">
                <a16:creationId xmlns:a16="http://schemas.microsoft.com/office/drawing/2014/main" id="{4CA4DC27-A467-4265-AAB1-754D3F86CCAF}"/>
              </a:ext>
              <a:ext uri="{C183D7F6-B498-43B3-948B-1728B52AA6E4}">
                <adec:decorative xmlns:adec="http://schemas.microsoft.com/office/drawing/2017/decorative" val="1"/>
              </a:ext>
            </a:extLst>
          </p:cNvPr>
          <p:cNvSpPr/>
          <p:nvPr userDrawn="1"/>
        </p:nvSpPr>
        <p:spPr>
          <a:xfrm>
            <a:off x="0" y="1"/>
            <a:ext cx="6096000" cy="6858000"/>
          </a:xfrm>
          <a:prstGeom prst="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0B5ED18-7A07-47F1-8056-CD86B076AFE2}"/>
              </a:ext>
            </a:extLst>
          </p:cNvPr>
          <p:cNvSpPr>
            <a:spLocks noGrp="1"/>
          </p:cNvSpPr>
          <p:nvPr>
            <p:ph type="title" hasCustomPrompt="1"/>
          </p:nvPr>
        </p:nvSpPr>
        <p:spPr>
          <a:xfrm>
            <a:off x="457200" y="850230"/>
            <a:ext cx="5009147" cy="1325563"/>
          </a:xfrm>
        </p:spPr>
        <p:txBody>
          <a:bodyPr>
            <a:normAutofit/>
          </a:bodyPr>
          <a:lstStyle>
            <a:lvl1pPr>
              <a:defRPr sz="3600">
                <a:solidFill>
                  <a:schemeClr val="bg2">
                    <a:lumMod val="50000"/>
                  </a:schemeClr>
                </a:solidFill>
              </a:defRPr>
            </a:lvl1pPr>
          </a:lstStyle>
          <a:p>
            <a:r>
              <a:rPr lang="en-US" dirty="0"/>
              <a:t>CLICK TO ADD TITLE</a:t>
            </a:r>
          </a:p>
        </p:txBody>
      </p:sp>
      <p:sp>
        <p:nvSpPr>
          <p:cNvPr id="9" name="Text Placeholder 8">
            <a:extLst>
              <a:ext uri="{FF2B5EF4-FFF2-40B4-BE49-F238E27FC236}">
                <a16:creationId xmlns:a16="http://schemas.microsoft.com/office/drawing/2014/main" id="{2C9CC7B6-D9ED-464B-8206-98055EB53FCF}"/>
              </a:ext>
            </a:extLst>
          </p:cNvPr>
          <p:cNvSpPr>
            <a:spLocks noGrp="1"/>
          </p:cNvSpPr>
          <p:nvPr>
            <p:ph type="body" sz="quarter" idx="13"/>
          </p:nvPr>
        </p:nvSpPr>
        <p:spPr>
          <a:xfrm>
            <a:off x="457200" y="2490788"/>
            <a:ext cx="4572000" cy="3536950"/>
          </a:xfrm>
        </p:spPr>
        <p:txBody>
          <a:bodyPr>
            <a:normAutofit/>
          </a:bodyPr>
          <a:lstStyle>
            <a:lvl1pPr marL="0" indent="0">
              <a:lnSpc>
                <a:spcPts val="2400"/>
              </a:lnSpc>
              <a:buNone/>
              <a:defRPr sz="1400" spc="30" baseline="0"/>
            </a:lvl1pPr>
            <a:lvl2pPr marL="457200" indent="0">
              <a:lnSpc>
                <a:spcPts val="2400"/>
              </a:lnSpc>
              <a:buNone/>
              <a:defRPr sz="1400" spc="30" baseline="0"/>
            </a:lvl2pPr>
            <a:lvl3pPr marL="914400" indent="0">
              <a:lnSpc>
                <a:spcPts val="2400"/>
              </a:lnSpc>
              <a:buNone/>
              <a:defRPr sz="1400" spc="30" baseline="0"/>
            </a:lvl3pPr>
            <a:lvl4pPr marL="1371600" indent="0">
              <a:lnSpc>
                <a:spcPts val="2400"/>
              </a:lnSpc>
              <a:buNone/>
              <a:defRPr sz="1400" spc="30" baseline="0"/>
            </a:lvl4pPr>
            <a:lvl5pPr marL="1828800" indent="0">
              <a:lnSpc>
                <a:spcPts val="2400"/>
              </a:lnSpc>
              <a:buNone/>
              <a:defRPr sz="1400" spc="3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Picture Placeholder 12">
            <a:extLst>
              <a:ext uri="{FF2B5EF4-FFF2-40B4-BE49-F238E27FC236}">
                <a16:creationId xmlns:a16="http://schemas.microsoft.com/office/drawing/2014/main" id="{1743C040-0A81-4A38-879D-07BBD184231D}"/>
              </a:ext>
            </a:extLst>
          </p:cNvPr>
          <p:cNvSpPr>
            <a:spLocks noGrp="1"/>
          </p:cNvSpPr>
          <p:nvPr>
            <p:ph type="pic" sz="quarter" idx="15"/>
          </p:nvPr>
        </p:nvSpPr>
        <p:spPr>
          <a:xfrm>
            <a:off x="6781800" y="2492375"/>
            <a:ext cx="2286000" cy="2514600"/>
          </a:xfrm>
          <a:solidFill>
            <a:schemeClr val="accent2"/>
          </a:solidFill>
        </p:spPr>
        <p:txBody>
          <a:bodyPr/>
          <a:lstStyle/>
          <a:p>
            <a:r>
              <a:rPr lang="en-US"/>
              <a:t>Click icon to add picture</a:t>
            </a:r>
            <a:endParaRPr lang="en-US" dirty="0"/>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a:t>
            </a:fld>
            <a:endParaRPr lang="en-US" dirty="0"/>
          </a:p>
        </p:txBody>
      </p:sp>
      <p:sp>
        <p:nvSpPr>
          <p:cNvPr id="10" name="Freeform: Shape 9">
            <a:extLst>
              <a:ext uri="{FF2B5EF4-FFF2-40B4-BE49-F238E27FC236}">
                <a16:creationId xmlns:a16="http://schemas.microsoft.com/office/drawing/2014/main" id="{7CBDD4A8-3B48-439C-B601-8D04B8714324}"/>
              </a:ext>
              <a:ext uri="{C183D7F6-B498-43B3-948B-1728B52AA6E4}">
                <adec:decorative xmlns:adec="http://schemas.microsoft.com/office/drawing/2017/decorative" val="1"/>
              </a:ext>
            </a:extLst>
          </p:cNvPr>
          <p:cNvSpPr/>
          <p:nvPr userDrawn="1"/>
        </p:nvSpPr>
        <p:spPr>
          <a:xfrm rot="13547565" flipH="1">
            <a:off x="761136" y="5210984"/>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3">
              <a:lumMod val="40000"/>
              <a:lumOff val="60000"/>
              <a:alpha val="82000"/>
            </a:schemeClr>
          </a:solidFill>
          <a:ln w="9525" cap="flat">
            <a:noFill/>
            <a:prstDash val="solid"/>
            <a:miter/>
          </a:ln>
        </p:spPr>
        <p:txBody>
          <a:bodyPr wrap="square" rtlCol="0" anchor="ctr">
            <a:noAutofit/>
          </a:bodyPr>
          <a:lstStyle/>
          <a:p>
            <a:endParaRPr lang="en-US" dirty="0"/>
          </a:p>
        </p:txBody>
      </p:sp>
    </p:spTree>
    <p:extLst>
      <p:ext uri="{BB962C8B-B14F-4D97-AF65-F5344CB8AC3E}">
        <p14:creationId xmlns:p14="http://schemas.microsoft.com/office/powerpoint/2010/main" val="2228467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losin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4DF764D-A077-4BED-ABF1-8DF341BC85D7}"/>
              </a:ext>
            </a:extLst>
          </p:cNvPr>
          <p:cNvSpPr>
            <a:spLocks noGrp="1"/>
          </p:cNvSpPr>
          <p:nvPr>
            <p:ph type="pic" sz="quarter" idx="10"/>
          </p:nvPr>
        </p:nvSpPr>
        <p:spPr>
          <a:xfrm>
            <a:off x="458724" y="411480"/>
            <a:ext cx="11274552" cy="5870448"/>
          </a:xfrm>
          <a:solidFill>
            <a:schemeClr val="accent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494248F2-5264-4601-AA0B-6C092F77F2DD}"/>
              </a:ext>
            </a:extLst>
          </p:cNvPr>
          <p:cNvSpPr>
            <a:spLocks noGrp="1"/>
          </p:cNvSpPr>
          <p:nvPr>
            <p:ph type="ctrTitle" hasCustomPrompt="1"/>
          </p:nvPr>
        </p:nvSpPr>
        <p:spPr>
          <a:xfrm>
            <a:off x="457201" y="3490624"/>
            <a:ext cx="4571999" cy="1235382"/>
          </a:xfrm>
          <a:solidFill>
            <a:schemeClr val="bg1">
              <a:alpha val="80000"/>
            </a:schemeClr>
          </a:solidFill>
        </p:spPr>
        <p:txBody>
          <a:bodyPr lIns="457200" bIns="137160" anchor="b">
            <a:normAutofit/>
          </a:bodyPr>
          <a:lstStyle>
            <a:lvl1pPr algn="l">
              <a:defRPr sz="3600">
                <a:solidFill>
                  <a:schemeClr val="bg2">
                    <a:lumMod val="25000"/>
                  </a:schemeClr>
                </a:solidFill>
              </a:defRPr>
            </a:lvl1pPr>
          </a:lstStyle>
          <a:p>
            <a:r>
              <a:rPr lang="en-US" dirty="0"/>
              <a:t>ADD TITLE</a:t>
            </a:r>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457199" y="4726007"/>
            <a:ext cx="4571999" cy="1314432"/>
          </a:xfrm>
          <a:solidFill>
            <a:schemeClr val="bg1">
              <a:alpha val="80000"/>
            </a:schemeClr>
          </a:solidFill>
        </p:spPr>
        <p:txBody>
          <a:bodyPr lIns="502920" rIns="2103120">
            <a:normAutofit/>
          </a:bodyPr>
          <a:lstStyle>
            <a:lvl1pPr marL="0" indent="0" algn="l">
              <a:buNone/>
              <a:defRPr sz="1400" spc="40" baseline="0">
                <a:solidFill>
                  <a:schemeClr val="bg2">
                    <a:lumMod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37FB6E25-C828-48BC-8628-82D1E81A507C}"/>
              </a:ext>
            </a:extLst>
          </p:cNvPr>
          <p:cNvSpPr>
            <a:spLocks noGrp="1"/>
          </p:cNvSpPr>
          <p:nvPr>
            <p:ph type="dt" sz="half" idx="11"/>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A210386C-9F0A-4DAC-822E-DEC8EA1DDEAC}"/>
              </a:ext>
            </a:extLst>
          </p:cNvPr>
          <p:cNvSpPr>
            <a:spLocks noGrp="1"/>
          </p:cNvSpPr>
          <p:nvPr>
            <p:ph type="ftr" sz="quarter" idx="12"/>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AB3A59EB-A4AA-43EC-A853-BDDFB7AB3D8B}"/>
              </a:ext>
            </a:extLst>
          </p:cNvPr>
          <p:cNvSpPr>
            <a:spLocks noGrp="1"/>
          </p:cNvSpPr>
          <p:nvPr>
            <p:ph type="sldNum" sz="quarter" idx="13"/>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561477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556C8C1-E81C-436D-A310-A71CAAE33A17}"/>
              </a:ext>
              <a:ext uri="{C183D7F6-B498-43B3-948B-1728B52AA6E4}">
                <adec:decorative xmlns:adec="http://schemas.microsoft.com/office/drawing/2017/decorative" val="1"/>
              </a:ext>
            </a:extLst>
          </p:cNvPr>
          <p:cNvSpPr/>
          <p:nvPr userDrawn="1"/>
        </p:nvSpPr>
        <p:spPr>
          <a:xfrm>
            <a:off x="6286500" y="946404"/>
            <a:ext cx="5486400" cy="4965192"/>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0B5ED18-7A07-47F1-8056-CD86B076AFE2}"/>
              </a:ext>
            </a:extLst>
          </p:cNvPr>
          <p:cNvSpPr>
            <a:spLocks noGrp="1"/>
          </p:cNvSpPr>
          <p:nvPr>
            <p:ph type="title" hasCustomPrompt="1"/>
          </p:nvPr>
        </p:nvSpPr>
        <p:spPr>
          <a:xfrm>
            <a:off x="457199" y="2103120"/>
            <a:ext cx="3848101" cy="1325563"/>
          </a:xfrm>
        </p:spPr>
        <p:txBody>
          <a:bodyPr anchor="b" anchorCtr="0">
            <a:normAutofit/>
          </a:bodyPr>
          <a:lstStyle>
            <a:lvl1pPr>
              <a:defRPr sz="3600">
                <a:solidFill>
                  <a:schemeClr val="bg2">
                    <a:lumMod val="50000"/>
                  </a:schemeClr>
                </a:solidFill>
              </a:defRPr>
            </a:lvl1pPr>
          </a:lstStyle>
          <a:p>
            <a:r>
              <a:rPr lang="en-US" dirty="0"/>
              <a:t>CLICK TO ADD TITLE</a:t>
            </a:r>
          </a:p>
        </p:txBody>
      </p:sp>
      <p:sp>
        <p:nvSpPr>
          <p:cNvPr id="13" name="Picture Placeholder 12">
            <a:extLst>
              <a:ext uri="{FF2B5EF4-FFF2-40B4-BE49-F238E27FC236}">
                <a16:creationId xmlns:a16="http://schemas.microsoft.com/office/drawing/2014/main" id="{428B1CE2-91FA-4E2B-8543-3B0F79B4801D}"/>
              </a:ext>
            </a:extLst>
          </p:cNvPr>
          <p:cNvSpPr>
            <a:spLocks noGrp="1"/>
          </p:cNvSpPr>
          <p:nvPr>
            <p:ph type="pic" sz="quarter" idx="15"/>
          </p:nvPr>
        </p:nvSpPr>
        <p:spPr>
          <a:xfrm>
            <a:off x="4697421" y="1600200"/>
            <a:ext cx="2743199" cy="3657600"/>
          </a:xfrm>
          <a:solidFill>
            <a:schemeClr val="accent1"/>
          </a:solidFill>
        </p:spPr>
        <p:txBody>
          <a:bodyPr/>
          <a:lstStyle/>
          <a:p>
            <a:r>
              <a:rPr lang="en-US"/>
              <a:t>Click icon to add picture</a:t>
            </a:r>
            <a:endParaRPr lang="en-US" dirty="0"/>
          </a:p>
        </p:txBody>
      </p:sp>
      <p:sp>
        <p:nvSpPr>
          <p:cNvPr id="10" name="Text Placeholder 6">
            <a:extLst>
              <a:ext uri="{FF2B5EF4-FFF2-40B4-BE49-F238E27FC236}">
                <a16:creationId xmlns:a16="http://schemas.microsoft.com/office/drawing/2014/main" id="{0F7B6DF9-E76A-44ED-B84C-1391CD5D5592}"/>
              </a:ext>
            </a:extLst>
          </p:cNvPr>
          <p:cNvSpPr>
            <a:spLocks noGrp="1"/>
          </p:cNvSpPr>
          <p:nvPr>
            <p:ph type="body" sz="quarter" idx="16"/>
          </p:nvPr>
        </p:nvSpPr>
        <p:spPr>
          <a:xfrm>
            <a:off x="8312614" y="1893262"/>
            <a:ext cx="2743200" cy="3071477"/>
          </a:xfrm>
        </p:spPr>
        <p:txBody>
          <a:bodyPr anchor="ctr" anchorCtr="0">
            <a:normAutofit/>
          </a:bodyPr>
          <a:lstStyle>
            <a:lvl1pPr marL="285750" indent="-285750">
              <a:lnSpc>
                <a:spcPct val="100000"/>
              </a:lnSpc>
              <a:buFont typeface="Arial" panose="020B0604020202020204" pitchFamily="34" charset="0"/>
              <a:buChar char="•"/>
              <a:defRPr sz="1800">
                <a:solidFill>
                  <a:schemeClr val="tx1">
                    <a:lumMod val="75000"/>
                    <a:lumOff val="25000"/>
                  </a:schemeClr>
                </a:solidFill>
              </a:defRPr>
            </a:lvl1pPr>
            <a:lvl2pPr marL="742950" indent="-285750">
              <a:lnSpc>
                <a:spcPct val="100000"/>
              </a:lnSpc>
              <a:buFont typeface="Arial" panose="020B0604020202020204" pitchFamily="34" charset="0"/>
              <a:buChar char="•"/>
              <a:defRPr sz="2000"/>
            </a:lvl2pPr>
            <a:lvl3pPr marL="1200150" indent="-285750">
              <a:lnSpc>
                <a:spcPct val="100000"/>
              </a:lnSpc>
              <a:buFont typeface="Arial" panose="020B0604020202020204" pitchFamily="34" charset="0"/>
              <a:buChar char="•"/>
              <a:defRPr sz="2000"/>
            </a:lvl3pPr>
            <a:lvl4pPr marL="1657350" indent="-285750">
              <a:lnSpc>
                <a:spcPct val="100000"/>
              </a:lnSpc>
              <a:buFont typeface="Arial" panose="020B0604020202020204" pitchFamily="34" charset="0"/>
              <a:buChar char="•"/>
              <a:defRPr sz="2000"/>
            </a:lvl4pPr>
            <a:lvl5pPr marL="2114550" indent="-285750">
              <a:lnSpc>
                <a:spcPct val="100000"/>
              </a:lnSpc>
              <a:buFont typeface="Arial" panose="020B0604020202020204" pitchFamily="34" charset="0"/>
              <a:buChar char="•"/>
              <a:defRPr sz="2000"/>
            </a:lvl5pPr>
          </a:lstStyle>
          <a:p>
            <a:pPr lvl="0"/>
            <a:r>
              <a:rPr lang="en-US"/>
              <a:t>Click to edit Master text styles</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a:t>
            </a:fld>
            <a:endParaRPr lang="en-US" dirty="0"/>
          </a:p>
        </p:txBody>
      </p:sp>
      <p:sp>
        <p:nvSpPr>
          <p:cNvPr id="7" name="Freeform: Shape 6">
            <a:extLst>
              <a:ext uri="{FF2B5EF4-FFF2-40B4-BE49-F238E27FC236}">
                <a16:creationId xmlns:a16="http://schemas.microsoft.com/office/drawing/2014/main" id="{4ECB9306-A7FD-4B22-8E8A-E0B8D7862BCE}"/>
              </a:ext>
              <a:ext uri="{C183D7F6-B498-43B3-948B-1728B52AA6E4}">
                <adec:decorative xmlns:adec="http://schemas.microsoft.com/office/drawing/2017/decorative" val="1"/>
              </a:ext>
            </a:extLst>
          </p:cNvPr>
          <p:cNvSpPr/>
          <p:nvPr userDrawn="1"/>
        </p:nvSpPr>
        <p:spPr>
          <a:xfrm rot="13547565" flipH="1">
            <a:off x="624728" y="3747150"/>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3">
              <a:lumMod val="40000"/>
              <a:lumOff val="60000"/>
              <a:alpha val="82000"/>
            </a:schemeClr>
          </a:solidFill>
          <a:ln w="9525" cap="flat">
            <a:noFill/>
            <a:prstDash val="solid"/>
            <a:miter/>
          </a:ln>
        </p:spPr>
        <p:txBody>
          <a:bodyPr wrap="square" rtlCol="0" anchor="ctr">
            <a:noAutofit/>
          </a:bodyPr>
          <a:lstStyle/>
          <a:p>
            <a:endParaRPr lang="en-US" dirty="0"/>
          </a:p>
        </p:txBody>
      </p:sp>
    </p:spTree>
    <p:extLst>
      <p:ext uri="{BB962C8B-B14F-4D97-AF65-F5344CB8AC3E}">
        <p14:creationId xmlns:p14="http://schemas.microsoft.com/office/powerpoint/2010/main" val="2255385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hasCustomPrompt="1"/>
          </p:nvPr>
        </p:nvSpPr>
        <p:spPr>
          <a:xfrm>
            <a:off x="6312583" y="2102720"/>
            <a:ext cx="5422217" cy="1325563"/>
          </a:xfrm>
        </p:spPr>
        <p:txBody>
          <a:bodyPr anchor="b" anchorCtr="0">
            <a:normAutofit/>
          </a:bodyPr>
          <a:lstStyle>
            <a:lvl1pPr>
              <a:defRPr sz="3600">
                <a:solidFill>
                  <a:schemeClr val="bg2">
                    <a:lumMod val="50000"/>
                  </a:schemeClr>
                </a:solidFill>
              </a:defRPr>
            </a:lvl1pPr>
          </a:lstStyle>
          <a:p>
            <a:r>
              <a:rPr lang="en-US" dirty="0"/>
              <a:t>CLICK TO ADD TITLE</a:t>
            </a:r>
          </a:p>
        </p:txBody>
      </p:sp>
      <p:sp>
        <p:nvSpPr>
          <p:cNvPr id="13" name="Picture Placeholder 12">
            <a:extLst>
              <a:ext uri="{FF2B5EF4-FFF2-40B4-BE49-F238E27FC236}">
                <a16:creationId xmlns:a16="http://schemas.microsoft.com/office/drawing/2014/main" id="{428B1CE2-91FA-4E2B-8543-3B0F79B4801D}"/>
              </a:ext>
            </a:extLst>
          </p:cNvPr>
          <p:cNvSpPr>
            <a:spLocks noGrp="1"/>
          </p:cNvSpPr>
          <p:nvPr>
            <p:ph type="pic" sz="quarter" idx="15"/>
          </p:nvPr>
        </p:nvSpPr>
        <p:spPr>
          <a:xfrm>
            <a:off x="457200" y="1143000"/>
            <a:ext cx="5486400" cy="4572000"/>
          </a:xfrm>
          <a:solidFill>
            <a:schemeClr val="accent1"/>
          </a:solidFill>
        </p:spPr>
        <p:txBody>
          <a:bodyPr/>
          <a:lstStyle/>
          <a:p>
            <a:r>
              <a:rPr lang="en-US"/>
              <a:t>Click icon to add picture</a:t>
            </a:r>
            <a:endParaRPr lang="en-US" dirty="0"/>
          </a:p>
        </p:txBody>
      </p:sp>
      <p:sp>
        <p:nvSpPr>
          <p:cNvPr id="7" name="Text Placeholder 6">
            <a:extLst>
              <a:ext uri="{FF2B5EF4-FFF2-40B4-BE49-F238E27FC236}">
                <a16:creationId xmlns:a16="http://schemas.microsoft.com/office/drawing/2014/main" id="{24C2C3F7-8611-4C35-8251-0FD61D72D6B9}"/>
              </a:ext>
            </a:extLst>
          </p:cNvPr>
          <p:cNvSpPr>
            <a:spLocks noGrp="1"/>
          </p:cNvSpPr>
          <p:nvPr>
            <p:ph type="body" sz="quarter" idx="13"/>
          </p:nvPr>
        </p:nvSpPr>
        <p:spPr>
          <a:xfrm>
            <a:off x="6309360" y="3500407"/>
            <a:ext cx="4572000" cy="1888373"/>
          </a:xfrm>
        </p:spPr>
        <p:txBody>
          <a:bodyPr>
            <a:normAutofit/>
          </a:bodyPr>
          <a:lstStyle>
            <a:lvl1pPr marL="0" indent="0">
              <a:lnSpc>
                <a:spcPts val="2400"/>
              </a:lnSpc>
              <a:buFont typeface="Arial" panose="020B0604020202020204" pitchFamily="34" charset="0"/>
              <a:buNone/>
              <a:defRPr sz="1400" spc="30" baseline="0">
                <a:solidFill>
                  <a:schemeClr val="bg2">
                    <a:lumMod val="50000"/>
                  </a:schemeClr>
                </a:solidFill>
              </a:defRPr>
            </a:lvl1pPr>
            <a:lvl2pPr marL="457200" indent="0">
              <a:lnSpc>
                <a:spcPts val="2400"/>
              </a:lnSpc>
              <a:buFont typeface="Arial" panose="020B0604020202020204" pitchFamily="34" charset="0"/>
              <a:buNone/>
              <a:defRPr sz="1400" spc="30" baseline="0">
                <a:solidFill>
                  <a:schemeClr val="bg2">
                    <a:lumMod val="50000"/>
                  </a:schemeClr>
                </a:solidFill>
              </a:defRPr>
            </a:lvl2pPr>
            <a:lvl3pPr marL="914400" indent="0">
              <a:lnSpc>
                <a:spcPts val="2400"/>
              </a:lnSpc>
              <a:buFont typeface="Arial" panose="020B0604020202020204" pitchFamily="34" charset="0"/>
              <a:buNone/>
              <a:defRPr sz="1400" spc="30" baseline="0">
                <a:solidFill>
                  <a:schemeClr val="bg2">
                    <a:lumMod val="50000"/>
                  </a:schemeClr>
                </a:solidFill>
              </a:defRPr>
            </a:lvl3pPr>
            <a:lvl4pPr marL="1371600" indent="0">
              <a:lnSpc>
                <a:spcPts val="2400"/>
              </a:lnSpc>
              <a:buFont typeface="Arial" panose="020B0604020202020204" pitchFamily="34" charset="0"/>
              <a:buNone/>
              <a:defRPr sz="1400" spc="30" baseline="0">
                <a:solidFill>
                  <a:schemeClr val="bg2">
                    <a:lumMod val="50000"/>
                  </a:schemeClr>
                </a:solidFill>
              </a:defRPr>
            </a:lvl4pPr>
            <a:lvl5pPr marL="1828800" indent="0">
              <a:lnSpc>
                <a:spcPts val="2400"/>
              </a:lnSpc>
              <a:buFont typeface="Arial" panose="020B0604020202020204" pitchFamily="34" charset="0"/>
              <a:buNone/>
              <a:defRPr sz="1400" spc="30" baseline="0">
                <a:solidFill>
                  <a:schemeClr val="bg2">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3139654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4DF764D-A077-4BED-ABF1-8DF341BC85D7}"/>
              </a:ext>
            </a:extLst>
          </p:cNvPr>
          <p:cNvSpPr>
            <a:spLocks noGrp="1"/>
          </p:cNvSpPr>
          <p:nvPr>
            <p:ph type="pic" sz="quarter" idx="10"/>
          </p:nvPr>
        </p:nvSpPr>
        <p:spPr>
          <a:xfrm>
            <a:off x="1524" y="-2"/>
            <a:ext cx="12188952" cy="4572000"/>
          </a:xfrm>
          <a:solidFill>
            <a:schemeClr val="accent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494248F2-5264-4601-AA0B-6C092F77F2DD}"/>
              </a:ext>
            </a:extLst>
          </p:cNvPr>
          <p:cNvSpPr>
            <a:spLocks noGrp="1"/>
          </p:cNvSpPr>
          <p:nvPr>
            <p:ph type="ctrTitle" hasCustomPrompt="1"/>
          </p:nvPr>
        </p:nvSpPr>
        <p:spPr>
          <a:xfrm>
            <a:off x="1524000" y="4667250"/>
            <a:ext cx="9144000" cy="1212182"/>
          </a:xfrm>
        </p:spPr>
        <p:txBody>
          <a:bodyPr anchor="b">
            <a:normAutofit/>
          </a:bodyPr>
          <a:lstStyle>
            <a:lvl1pPr algn="ctr">
              <a:defRPr sz="3600">
                <a:solidFill>
                  <a:schemeClr val="bg2">
                    <a:lumMod val="50000"/>
                  </a:schemeClr>
                </a:solidFill>
              </a:defRPr>
            </a:lvl1pPr>
          </a:lstStyle>
          <a:p>
            <a:r>
              <a:rPr lang="en-US" dirty="0"/>
              <a:t>CLICK TO ADD TITLE</a:t>
            </a:r>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524000" y="5971507"/>
            <a:ext cx="9144000" cy="524794"/>
          </a:xfrm>
        </p:spPr>
        <p:txBody>
          <a:bodyPr>
            <a:normAutofit/>
          </a:bodyPr>
          <a:lstStyle>
            <a:lvl1pPr marL="0" indent="0" algn="ctr">
              <a:buNone/>
              <a:defRPr sz="1400" spc="30" baseline="0">
                <a:solidFill>
                  <a:schemeClr val="bg2">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549363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hasCustomPrompt="1"/>
          </p:nvPr>
        </p:nvSpPr>
        <p:spPr/>
        <p:txBody>
          <a:bodyPr>
            <a:normAutofit/>
          </a:bodyPr>
          <a:lstStyle>
            <a:lvl1pPr>
              <a:defRPr sz="3600">
                <a:solidFill>
                  <a:schemeClr val="bg2">
                    <a:lumMod val="50000"/>
                  </a:schemeClr>
                </a:solidFill>
              </a:defRPr>
            </a:lvl1pPr>
          </a:lstStyle>
          <a:p>
            <a:r>
              <a:rPr lang="en-US" dirty="0"/>
              <a:t>CLICK TO ADD TITLE</a:t>
            </a:r>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838200" y="1825625"/>
            <a:ext cx="10515600" cy="4351338"/>
          </a:xfrm>
        </p:spPr>
        <p:txBody>
          <a:bodyPr/>
          <a:lstStyle>
            <a:lvl1pPr>
              <a:defRPr>
                <a:solidFill>
                  <a:schemeClr val="bg2">
                    <a:lumMod val="50000"/>
                  </a:schemeClr>
                </a:solidFill>
              </a:defRPr>
            </a:lvl1pPr>
            <a:lvl2pPr>
              <a:defRPr>
                <a:solidFill>
                  <a:schemeClr val="bg2">
                    <a:lumMod val="50000"/>
                  </a:schemeClr>
                </a:solidFill>
              </a:defRPr>
            </a:lvl2pPr>
            <a:lvl3pPr>
              <a:defRPr>
                <a:solidFill>
                  <a:schemeClr val="bg2">
                    <a:lumMod val="50000"/>
                  </a:schemeClr>
                </a:solidFill>
              </a:defRPr>
            </a:lvl3pPr>
            <a:lvl4pPr>
              <a:defRPr>
                <a:solidFill>
                  <a:schemeClr val="bg2">
                    <a:lumMod val="50000"/>
                  </a:schemeClr>
                </a:solidFill>
              </a:defRPr>
            </a:lvl4pPr>
            <a:lvl5pPr>
              <a:defRPr>
                <a:solidFill>
                  <a:schemeClr val="bg2">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2">
            <a:extLst>
              <a:ext uri="{FF2B5EF4-FFF2-40B4-BE49-F238E27FC236}">
                <a16:creationId xmlns:a16="http://schemas.microsoft.com/office/drawing/2014/main" id="{842BA18D-167B-42CD-8DD5-844A20873AAA}"/>
              </a:ext>
            </a:extLst>
          </p:cNvPr>
          <p:cNvSpPr>
            <a:spLocks noGrp="1"/>
          </p:cNvSpPr>
          <p:nvPr>
            <p:ph type="dt" sz="half" idx="10"/>
          </p:nvPr>
        </p:nvSpPr>
        <p:spPr>
          <a:xfrm>
            <a:off x="457200" y="6356350"/>
            <a:ext cx="2743200" cy="365125"/>
          </a:xfrm>
        </p:spPr>
        <p:txBody>
          <a:bodyPr/>
          <a:lstStyle/>
          <a:p>
            <a:r>
              <a:rPr lang="en-US"/>
              <a:t>20XX</a:t>
            </a:r>
            <a:endParaRPr lang="en-US" dirty="0"/>
          </a:p>
        </p:txBody>
      </p:sp>
      <p:sp>
        <p:nvSpPr>
          <p:cNvPr id="7" name="Footer Placeholder 3">
            <a:extLst>
              <a:ext uri="{FF2B5EF4-FFF2-40B4-BE49-F238E27FC236}">
                <a16:creationId xmlns:a16="http://schemas.microsoft.com/office/drawing/2014/main" id="{519A9BF1-35FD-4BDE-9C59-E08CB7A7078D}"/>
              </a:ext>
            </a:extLst>
          </p:cNvPr>
          <p:cNvSpPr>
            <a:spLocks noGrp="1"/>
          </p:cNvSpPr>
          <p:nvPr>
            <p:ph type="ftr" sz="quarter" idx="11"/>
          </p:nvPr>
        </p:nvSpPr>
        <p:spPr>
          <a:xfrm>
            <a:off x="4038600" y="6356350"/>
            <a:ext cx="4114800" cy="365125"/>
          </a:xfrm>
        </p:spPr>
        <p:txBody>
          <a:bodyPr/>
          <a:lstStyle/>
          <a:p>
            <a:r>
              <a:rPr lang="en-US"/>
              <a:t>Presentation title</a:t>
            </a:r>
            <a:endParaRPr lang="en-US" dirty="0"/>
          </a:p>
        </p:txBody>
      </p:sp>
      <p:sp>
        <p:nvSpPr>
          <p:cNvPr id="8" name="Slide Number Placeholder 4">
            <a:extLst>
              <a:ext uri="{FF2B5EF4-FFF2-40B4-BE49-F238E27FC236}">
                <a16:creationId xmlns:a16="http://schemas.microsoft.com/office/drawing/2014/main" id="{F02A2A47-BED9-43DF-8914-AD1EB274F523}"/>
              </a:ext>
            </a:extLst>
          </p:cNvPr>
          <p:cNvSpPr>
            <a:spLocks noGrp="1"/>
          </p:cNvSpPr>
          <p:nvPr>
            <p:ph type="sldNum" sz="quarter" idx="12"/>
          </p:nvPr>
        </p:nvSpPr>
        <p:spPr>
          <a:xfrm>
            <a:off x="8610600" y="6356350"/>
            <a:ext cx="2743200" cy="365125"/>
          </a:xfrm>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658207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FDFBA353-19B1-4A04-A7EE-345F93C189D4}"/>
              </a:ext>
            </a:extLst>
          </p:cNvPr>
          <p:cNvSpPr>
            <a:spLocks noGrp="1"/>
          </p:cNvSpPr>
          <p:nvPr>
            <p:ph type="pic" sz="quarter" idx="13"/>
          </p:nvPr>
        </p:nvSpPr>
        <p:spPr>
          <a:xfrm>
            <a:off x="6232491" y="946404"/>
            <a:ext cx="5486400" cy="4965192"/>
          </a:xfrm>
          <a:solidFill>
            <a:schemeClr val="accent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EDC4857A-B6DC-4F0A-AD6B-243F6C085554}"/>
              </a:ext>
            </a:extLst>
          </p:cNvPr>
          <p:cNvSpPr>
            <a:spLocks noGrp="1"/>
          </p:cNvSpPr>
          <p:nvPr>
            <p:ph type="title" hasCustomPrompt="1"/>
          </p:nvPr>
        </p:nvSpPr>
        <p:spPr>
          <a:xfrm>
            <a:off x="473109" y="2386584"/>
            <a:ext cx="4315968" cy="2084832"/>
          </a:xfrm>
        </p:spPr>
        <p:txBody>
          <a:bodyPr anchor="t">
            <a:normAutofit/>
          </a:bodyPr>
          <a:lstStyle>
            <a:lvl1pPr>
              <a:defRPr sz="3400" spc="0" baseline="0">
                <a:solidFill>
                  <a:schemeClr val="bg2">
                    <a:lumMod val="75000"/>
                  </a:schemeClr>
                </a:solidFill>
              </a:defRPr>
            </a:lvl1pPr>
          </a:lstStyle>
          <a:p>
            <a:r>
              <a:rPr lang="en-US" dirty="0"/>
              <a:t>Click to add title</a:t>
            </a:r>
          </a:p>
        </p:txBody>
      </p:sp>
      <p:sp>
        <p:nvSpPr>
          <p:cNvPr id="13" name="Text Placeholder 6">
            <a:extLst>
              <a:ext uri="{FF2B5EF4-FFF2-40B4-BE49-F238E27FC236}">
                <a16:creationId xmlns:a16="http://schemas.microsoft.com/office/drawing/2014/main" id="{D8717D35-8E1B-4C94-BA72-91D4DCA6576C}"/>
              </a:ext>
            </a:extLst>
          </p:cNvPr>
          <p:cNvSpPr>
            <a:spLocks noGrp="1"/>
          </p:cNvSpPr>
          <p:nvPr>
            <p:ph type="body" sz="quarter" idx="15" hasCustomPrompt="1"/>
          </p:nvPr>
        </p:nvSpPr>
        <p:spPr>
          <a:xfrm>
            <a:off x="457200" y="4471416"/>
            <a:ext cx="3584448" cy="637674"/>
          </a:xfrm>
        </p:spPr>
        <p:txBody>
          <a:bodyPr anchor="ctr" anchorCtr="0">
            <a:normAutofit/>
          </a:bodyPr>
          <a:lstStyle>
            <a:lvl1pPr marL="0" indent="0">
              <a:lnSpc>
                <a:spcPct val="100000"/>
              </a:lnSpc>
              <a:buFont typeface="Arial" panose="020B0604020202020204" pitchFamily="34" charset="0"/>
              <a:buNone/>
              <a:defRPr sz="1600" spc="100" baseline="0">
                <a:solidFill>
                  <a:schemeClr val="bg2">
                    <a:lumMod val="50000"/>
                  </a:schemeClr>
                </a:solidFill>
                <a:latin typeface="+mn-lt"/>
              </a:defRPr>
            </a:lvl1pPr>
            <a:lvl2pPr marL="457200" indent="0">
              <a:lnSpc>
                <a:spcPct val="100000"/>
              </a:lnSpc>
              <a:buFont typeface="Arial" panose="020B0604020202020204" pitchFamily="34" charset="0"/>
              <a:buNone/>
              <a:defRPr sz="2000">
                <a:latin typeface="+mj-lt"/>
              </a:defRPr>
            </a:lvl2pPr>
            <a:lvl3pPr marL="914400" indent="0">
              <a:lnSpc>
                <a:spcPct val="100000"/>
              </a:lnSpc>
              <a:buFont typeface="Arial" panose="020B0604020202020204" pitchFamily="34" charset="0"/>
              <a:buNone/>
              <a:defRPr sz="2000">
                <a:latin typeface="+mj-lt"/>
              </a:defRPr>
            </a:lvl3pPr>
            <a:lvl4pPr marL="1371600" indent="0">
              <a:lnSpc>
                <a:spcPct val="100000"/>
              </a:lnSpc>
              <a:buFont typeface="Arial" panose="020B0604020202020204" pitchFamily="34" charset="0"/>
              <a:buNone/>
              <a:defRPr sz="2000">
                <a:latin typeface="+mj-lt"/>
              </a:defRPr>
            </a:lvl4pPr>
            <a:lvl5pPr marL="1828800" indent="0">
              <a:lnSpc>
                <a:spcPct val="100000"/>
              </a:lnSpc>
              <a:buFont typeface="Arial" panose="020B0604020202020204" pitchFamily="34" charset="0"/>
              <a:buNone/>
              <a:defRPr sz="2000">
                <a:latin typeface="+mj-lt"/>
              </a:defRPr>
            </a:lvl5pPr>
          </a:lstStyle>
          <a:p>
            <a:pPr lvl="0"/>
            <a:r>
              <a:rPr lang="en-US" dirty="0"/>
              <a:t>CLICK TO EDIT MASTER TEXT STYLES</a:t>
            </a:r>
          </a:p>
        </p:txBody>
      </p:sp>
      <p:sp>
        <p:nvSpPr>
          <p:cNvPr id="11" name="Picture Placeholder 9">
            <a:extLst>
              <a:ext uri="{FF2B5EF4-FFF2-40B4-BE49-F238E27FC236}">
                <a16:creationId xmlns:a16="http://schemas.microsoft.com/office/drawing/2014/main" id="{F15B60AE-D6AB-472C-8342-2A3EB53493C8}"/>
              </a:ext>
            </a:extLst>
          </p:cNvPr>
          <p:cNvSpPr>
            <a:spLocks noGrp="1"/>
          </p:cNvSpPr>
          <p:nvPr>
            <p:ph type="pic" sz="quarter" idx="14"/>
          </p:nvPr>
        </p:nvSpPr>
        <p:spPr>
          <a:xfrm>
            <a:off x="5093208" y="1600200"/>
            <a:ext cx="2286000" cy="3657600"/>
          </a:xfrm>
          <a:solidFill>
            <a:schemeClr val="accent1"/>
          </a:solidFill>
        </p:spPr>
        <p:txBody>
          <a:bodyPr/>
          <a:lstStyle/>
          <a:p>
            <a:r>
              <a:rPr lang="en-US"/>
              <a:t>Click icon to add picture</a:t>
            </a:r>
            <a:endParaRPr lang="en-US" dirty="0"/>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a:t>
            </a:fld>
            <a:endParaRPr lang="en-US" dirty="0"/>
          </a:p>
        </p:txBody>
      </p:sp>
      <p:sp>
        <p:nvSpPr>
          <p:cNvPr id="9" name="Freeform: Shape 8">
            <a:extLst>
              <a:ext uri="{FF2B5EF4-FFF2-40B4-BE49-F238E27FC236}">
                <a16:creationId xmlns:a16="http://schemas.microsoft.com/office/drawing/2014/main" id="{FBB5B262-532A-4EE4-98E7-0EB6A8C56003}"/>
              </a:ext>
              <a:ext uri="{C183D7F6-B498-43B3-948B-1728B52AA6E4}">
                <adec:decorative xmlns:adec="http://schemas.microsoft.com/office/drawing/2017/decorative" val="1"/>
              </a:ext>
            </a:extLst>
          </p:cNvPr>
          <p:cNvSpPr/>
          <p:nvPr userDrawn="1"/>
        </p:nvSpPr>
        <p:spPr>
          <a:xfrm rot="13547565" flipH="1">
            <a:off x="1727251" y="1145928"/>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3">
              <a:lumMod val="40000"/>
              <a:lumOff val="60000"/>
              <a:alpha val="82000"/>
            </a:schemeClr>
          </a:solidFill>
          <a:ln w="9525" cap="flat">
            <a:noFill/>
            <a:prstDash val="solid"/>
            <a:miter/>
          </a:ln>
        </p:spPr>
        <p:txBody>
          <a:bodyPr wrap="square" rtlCol="0" anchor="ctr">
            <a:noAutofit/>
          </a:bodyPr>
          <a:lstStyle/>
          <a:p>
            <a:endParaRPr lang="en-US" dirty="0"/>
          </a:p>
        </p:txBody>
      </p:sp>
    </p:spTree>
    <p:extLst>
      <p:ext uri="{BB962C8B-B14F-4D97-AF65-F5344CB8AC3E}">
        <p14:creationId xmlns:p14="http://schemas.microsoft.com/office/powerpoint/2010/main" val="1476947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 option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hasCustomPrompt="1"/>
          </p:nvPr>
        </p:nvSpPr>
        <p:spPr>
          <a:xfrm>
            <a:off x="457200" y="381000"/>
            <a:ext cx="11277600" cy="1325563"/>
          </a:xfrm>
        </p:spPr>
        <p:txBody>
          <a:bodyPr>
            <a:normAutofit/>
          </a:bodyPr>
          <a:lstStyle>
            <a:lvl1pPr>
              <a:defRPr sz="3600">
                <a:solidFill>
                  <a:schemeClr val="bg2">
                    <a:lumMod val="50000"/>
                  </a:schemeClr>
                </a:solidFill>
              </a:defRPr>
            </a:lvl1pPr>
          </a:lstStyle>
          <a:p>
            <a:r>
              <a:rPr lang="en-US" dirty="0"/>
              <a:t>CLICK TO ADD TITLE</a:t>
            </a:r>
          </a:p>
        </p:txBody>
      </p:sp>
      <p:sp>
        <p:nvSpPr>
          <p:cNvPr id="7" name="Picture Placeholder 6">
            <a:extLst>
              <a:ext uri="{FF2B5EF4-FFF2-40B4-BE49-F238E27FC236}">
                <a16:creationId xmlns:a16="http://schemas.microsoft.com/office/drawing/2014/main" id="{FB0F91E1-53D9-4A2A-923E-0CB7755188AD}"/>
              </a:ext>
            </a:extLst>
          </p:cNvPr>
          <p:cNvSpPr>
            <a:spLocks noGrp="1"/>
          </p:cNvSpPr>
          <p:nvPr>
            <p:ph type="pic" sz="quarter" idx="13"/>
          </p:nvPr>
        </p:nvSpPr>
        <p:spPr>
          <a:xfrm>
            <a:off x="457200" y="1806318"/>
            <a:ext cx="2286000" cy="3200400"/>
          </a:xfrm>
          <a:solidFill>
            <a:schemeClr val="accent2"/>
          </a:solidFill>
        </p:spPr>
        <p:txBody>
          <a:bodyPr/>
          <a:lstStyle/>
          <a:p>
            <a:r>
              <a:rPr lang="en-US"/>
              <a:t>Click icon to add picture</a:t>
            </a:r>
            <a:endParaRPr lang="en-US" dirty="0"/>
          </a:p>
        </p:txBody>
      </p:sp>
      <p:sp>
        <p:nvSpPr>
          <p:cNvPr id="9" name="Picture Placeholder 6">
            <a:extLst>
              <a:ext uri="{FF2B5EF4-FFF2-40B4-BE49-F238E27FC236}">
                <a16:creationId xmlns:a16="http://schemas.microsoft.com/office/drawing/2014/main" id="{2F6A179B-CBDB-414D-B2F8-E1FEE9B831BE}"/>
              </a:ext>
            </a:extLst>
          </p:cNvPr>
          <p:cNvSpPr>
            <a:spLocks noGrp="1"/>
          </p:cNvSpPr>
          <p:nvPr>
            <p:ph type="pic" sz="quarter" idx="14"/>
          </p:nvPr>
        </p:nvSpPr>
        <p:spPr>
          <a:xfrm>
            <a:off x="3429000" y="1806318"/>
            <a:ext cx="2286000" cy="3200400"/>
          </a:xfrm>
          <a:solidFill>
            <a:schemeClr val="accent2"/>
          </a:solidFill>
        </p:spPr>
        <p:txBody>
          <a:bodyPr/>
          <a:lstStyle/>
          <a:p>
            <a:r>
              <a:rPr lang="en-US"/>
              <a:t>Click icon to add picture</a:t>
            </a:r>
            <a:endParaRPr lang="en-US" dirty="0"/>
          </a:p>
        </p:txBody>
      </p:sp>
      <p:sp>
        <p:nvSpPr>
          <p:cNvPr id="10" name="Picture Placeholder 6">
            <a:extLst>
              <a:ext uri="{FF2B5EF4-FFF2-40B4-BE49-F238E27FC236}">
                <a16:creationId xmlns:a16="http://schemas.microsoft.com/office/drawing/2014/main" id="{F7A822EC-853A-46EC-8775-F8B48F2A81EB}"/>
              </a:ext>
            </a:extLst>
          </p:cNvPr>
          <p:cNvSpPr>
            <a:spLocks noGrp="1"/>
          </p:cNvSpPr>
          <p:nvPr>
            <p:ph type="pic" sz="quarter" idx="15"/>
          </p:nvPr>
        </p:nvSpPr>
        <p:spPr>
          <a:xfrm>
            <a:off x="6477000" y="1806318"/>
            <a:ext cx="2286000" cy="3200400"/>
          </a:xfrm>
          <a:solidFill>
            <a:schemeClr val="accent2"/>
          </a:solidFill>
        </p:spPr>
        <p:txBody>
          <a:bodyPr/>
          <a:lstStyle/>
          <a:p>
            <a:r>
              <a:rPr lang="en-US"/>
              <a:t>Click icon to add picture</a:t>
            </a:r>
            <a:endParaRPr lang="en-US" dirty="0"/>
          </a:p>
        </p:txBody>
      </p:sp>
      <p:sp>
        <p:nvSpPr>
          <p:cNvPr id="11" name="Picture Placeholder 6">
            <a:extLst>
              <a:ext uri="{FF2B5EF4-FFF2-40B4-BE49-F238E27FC236}">
                <a16:creationId xmlns:a16="http://schemas.microsoft.com/office/drawing/2014/main" id="{AA0D329B-CAB8-4E3A-BA03-C17A79790B67}"/>
              </a:ext>
            </a:extLst>
          </p:cNvPr>
          <p:cNvSpPr>
            <a:spLocks noGrp="1"/>
          </p:cNvSpPr>
          <p:nvPr>
            <p:ph type="pic" sz="quarter" idx="16"/>
          </p:nvPr>
        </p:nvSpPr>
        <p:spPr>
          <a:xfrm>
            <a:off x="9452808" y="1806318"/>
            <a:ext cx="2286000" cy="3200400"/>
          </a:xfrm>
          <a:solidFill>
            <a:schemeClr val="accent2"/>
          </a:solidFill>
        </p:spPr>
        <p:txBody>
          <a:bodyPr/>
          <a:lstStyle/>
          <a:p>
            <a:r>
              <a:rPr lang="en-US"/>
              <a:t>Click icon to add picture</a:t>
            </a:r>
            <a:endParaRPr lang="en-US" dirty="0"/>
          </a:p>
        </p:txBody>
      </p:sp>
      <p:sp>
        <p:nvSpPr>
          <p:cNvPr id="13" name="Text Placeholder 12">
            <a:extLst>
              <a:ext uri="{FF2B5EF4-FFF2-40B4-BE49-F238E27FC236}">
                <a16:creationId xmlns:a16="http://schemas.microsoft.com/office/drawing/2014/main" id="{A5F9E280-35B2-41C7-8D2D-C1FF69DE2CD9}"/>
              </a:ext>
            </a:extLst>
          </p:cNvPr>
          <p:cNvSpPr>
            <a:spLocks noGrp="1"/>
          </p:cNvSpPr>
          <p:nvPr>
            <p:ph type="body" sz="quarter" idx="17" hasCustomPrompt="1"/>
          </p:nvPr>
        </p:nvSpPr>
        <p:spPr>
          <a:xfrm>
            <a:off x="379376" y="5202936"/>
            <a:ext cx="2286000" cy="280027"/>
          </a:xfrm>
        </p:spPr>
        <p:txBody>
          <a:bodyPr>
            <a:noAutofit/>
          </a:bodyPr>
          <a:lstStyle>
            <a:lvl1pPr marL="0" indent="0">
              <a:buNone/>
              <a:defRPr sz="1600" b="0">
                <a:solidFill>
                  <a:schemeClr val="bg1">
                    <a:lumMod val="50000"/>
                  </a:schemeClr>
                </a:solidFill>
                <a:latin typeface="+mj-lt"/>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Name</a:t>
            </a:r>
          </a:p>
        </p:txBody>
      </p:sp>
      <p:sp>
        <p:nvSpPr>
          <p:cNvPr id="15" name="Text Placeholder 14">
            <a:extLst>
              <a:ext uri="{FF2B5EF4-FFF2-40B4-BE49-F238E27FC236}">
                <a16:creationId xmlns:a16="http://schemas.microsoft.com/office/drawing/2014/main" id="{E872F581-8AEF-4CFC-B0F3-79A2530C9319}"/>
              </a:ext>
            </a:extLst>
          </p:cNvPr>
          <p:cNvSpPr>
            <a:spLocks noGrp="1"/>
          </p:cNvSpPr>
          <p:nvPr>
            <p:ph type="body" sz="quarter" idx="18" hasCustomPrompt="1"/>
          </p:nvPr>
        </p:nvSpPr>
        <p:spPr>
          <a:xfrm>
            <a:off x="379376" y="5568696"/>
            <a:ext cx="2286000" cy="244475"/>
          </a:xfrm>
        </p:spPr>
        <p:txBody>
          <a:bodyPr>
            <a:noAutofit/>
          </a:bodyPr>
          <a:lstStyle>
            <a:lvl1pPr marL="0" indent="0">
              <a:buFont typeface="Arial" panose="020B0604020202020204" pitchFamily="34" charset="0"/>
              <a:buNone/>
              <a:defRPr sz="1200">
                <a:solidFill>
                  <a:schemeClr val="bg2">
                    <a:lumMod val="50000"/>
                  </a:schemeClr>
                </a:solidFill>
              </a:defRPr>
            </a:lvl1pPr>
            <a:lvl2pPr marL="457200" indent="0">
              <a:buFont typeface="Arial" panose="020B0604020202020204" pitchFamily="34" charset="0"/>
              <a:buNone/>
              <a:defRPr sz="1200"/>
            </a:lvl2pPr>
            <a:lvl3pPr marL="914400" indent="0">
              <a:buFont typeface="Arial" panose="020B0604020202020204" pitchFamily="34" charset="0"/>
              <a:buNone/>
              <a:defRPr sz="12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dirty="0"/>
              <a:t>Title</a:t>
            </a:r>
          </a:p>
        </p:txBody>
      </p:sp>
      <p:sp>
        <p:nvSpPr>
          <p:cNvPr id="16" name="Text Placeholder 12">
            <a:extLst>
              <a:ext uri="{FF2B5EF4-FFF2-40B4-BE49-F238E27FC236}">
                <a16:creationId xmlns:a16="http://schemas.microsoft.com/office/drawing/2014/main" id="{1FA5D559-B67C-4F57-BC90-E982E66ADA5E}"/>
              </a:ext>
            </a:extLst>
          </p:cNvPr>
          <p:cNvSpPr>
            <a:spLocks noGrp="1"/>
          </p:cNvSpPr>
          <p:nvPr>
            <p:ph type="body" sz="quarter" idx="19" hasCustomPrompt="1"/>
          </p:nvPr>
        </p:nvSpPr>
        <p:spPr>
          <a:xfrm>
            <a:off x="3351175" y="5202936"/>
            <a:ext cx="2286000" cy="280027"/>
          </a:xfrm>
        </p:spPr>
        <p:txBody>
          <a:bodyPr>
            <a:noAutofit/>
          </a:bodyPr>
          <a:lstStyle>
            <a:lvl1pPr marL="0" indent="0">
              <a:buNone/>
              <a:defRPr sz="1600" b="0">
                <a:solidFill>
                  <a:schemeClr val="bg1">
                    <a:lumMod val="50000"/>
                  </a:schemeClr>
                </a:solidFill>
                <a:latin typeface="+mj-lt"/>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Name</a:t>
            </a:r>
          </a:p>
        </p:txBody>
      </p:sp>
      <p:sp>
        <p:nvSpPr>
          <p:cNvPr id="17" name="Text Placeholder 14">
            <a:extLst>
              <a:ext uri="{FF2B5EF4-FFF2-40B4-BE49-F238E27FC236}">
                <a16:creationId xmlns:a16="http://schemas.microsoft.com/office/drawing/2014/main" id="{F932B527-4126-40FF-8117-412DC7BD81F6}"/>
              </a:ext>
            </a:extLst>
          </p:cNvPr>
          <p:cNvSpPr>
            <a:spLocks noGrp="1"/>
          </p:cNvSpPr>
          <p:nvPr>
            <p:ph type="body" sz="quarter" idx="20" hasCustomPrompt="1"/>
          </p:nvPr>
        </p:nvSpPr>
        <p:spPr>
          <a:xfrm>
            <a:off x="3351174" y="5568696"/>
            <a:ext cx="2286000" cy="244475"/>
          </a:xfrm>
        </p:spPr>
        <p:txBody>
          <a:bodyPr>
            <a:noAutofit/>
          </a:bodyPr>
          <a:lstStyle>
            <a:lvl1pPr marL="0" indent="0">
              <a:buFont typeface="Arial" panose="020B0604020202020204" pitchFamily="34" charset="0"/>
              <a:buNone/>
              <a:defRPr sz="1200">
                <a:solidFill>
                  <a:schemeClr val="bg2">
                    <a:lumMod val="50000"/>
                  </a:schemeClr>
                </a:solidFill>
              </a:defRPr>
            </a:lvl1pPr>
            <a:lvl2pPr marL="457200" indent="0">
              <a:buFont typeface="Arial" panose="020B0604020202020204" pitchFamily="34" charset="0"/>
              <a:buNone/>
              <a:defRPr sz="1200"/>
            </a:lvl2pPr>
            <a:lvl3pPr marL="914400" indent="0">
              <a:buFont typeface="Arial" panose="020B0604020202020204" pitchFamily="34" charset="0"/>
              <a:buNone/>
              <a:defRPr sz="12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dirty="0"/>
              <a:t>Title</a:t>
            </a:r>
          </a:p>
        </p:txBody>
      </p:sp>
      <p:sp>
        <p:nvSpPr>
          <p:cNvPr id="18" name="Text Placeholder 12">
            <a:extLst>
              <a:ext uri="{FF2B5EF4-FFF2-40B4-BE49-F238E27FC236}">
                <a16:creationId xmlns:a16="http://schemas.microsoft.com/office/drawing/2014/main" id="{D84B520F-D618-4828-AA40-CCCA0AF8966F}"/>
              </a:ext>
            </a:extLst>
          </p:cNvPr>
          <p:cNvSpPr>
            <a:spLocks noGrp="1"/>
          </p:cNvSpPr>
          <p:nvPr>
            <p:ph type="body" sz="quarter" idx="21" hasCustomPrompt="1"/>
          </p:nvPr>
        </p:nvSpPr>
        <p:spPr>
          <a:xfrm>
            <a:off x="6399176" y="5202936"/>
            <a:ext cx="2286000" cy="280027"/>
          </a:xfrm>
        </p:spPr>
        <p:txBody>
          <a:bodyPr>
            <a:noAutofit/>
          </a:bodyPr>
          <a:lstStyle>
            <a:lvl1pPr marL="0" indent="0">
              <a:buNone/>
              <a:defRPr sz="1600" b="0">
                <a:solidFill>
                  <a:schemeClr val="bg1">
                    <a:lumMod val="50000"/>
                  </a:schemeClr>
                </a:solidFill>
                <a:latin typeface="+mj-lt"/>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Name</a:t>
            </a:r>
          </a:p>
        </p:txBody>
      </p:sp>
      <p:sp>
        <p:nvSpPr>
          <p:cNvPr id="19" name="Text Placeholder 14">
            <a:extLst>
              <a:ext uri="{FF2B5EF4-FFF2-40B4-BE49-F238E27FC236}">
                <a16:creationId xmlns:a16="http://schemas.microsoft.com/office/drawing/2014/main" id="{39A9C8DE-6F8B-405D-A604-845E81998FA9}"/>
              </a:ext>
            </a:extLst>
          </p:cNvPr>
          <p:cNvSpPr>
            <a:spLocks noGrp="1"/>
          </p:cNvSpPr>
          <p:nvPr>
            <p:ph type="body" sz="quarter" idx="22" hasCustomPrompt="1"/>
          </p:nvPr>
        </p:nvSpPr>
        <p:spPr>
          <a:xfrm>
            <a:off x="6399175" y="5568696"/>
            <a:ext cx="2286000" cy="244475"/>
          </a:xfrm>
        </p:spPr>
        <p:txBody>
          <a:bodyPr>
            <a:noAutofit/>
          </a:bodyPr>
          <a:lstStyle>
            <a:lvl1pPr marL="0" indent="0">
              <a:buFont typeface="Arial" panose="020B0604020202020204" pitchFamily="34" charset="0"/>
              <a:buNone/>
              <a:defRPr sz="1200">
                <a:solidFill>
                  <a:schemeClr val="bg2">
                    <a:lumMod val="50000"/>
                  </a:schemeClr>
                </a:solidFill>
              </a:defRPr>
            </a:lvl1pPr>
            <a:lvl2pPr marL="457200" indent="0">
              <a:buFont typeface="Arial" panose="020B0604020202020204" pitchFamily="34" charset="0"/>
              <a:buNone/>
              <a:defRPr sz="1200"/>
            </a:lvl2pPr>
            <a:lvl3pPr marL="914400" indent="0">
              <a:buFont typeface="Arial" panose="020B0604020202020204" pitchFamily="34" charset="0"/>
              <a:buNone/>
              <a:defRPr sz="12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dirty="0"/>
              <a:t>Title</a:t>
            </a:r>
          </a:p>
        </p:txBody>
      </p:sp>
      <p:sp>
        <p:nvSpPr>
          <p:cNvPr id="20" name="Text Placeholder 12">
            <a:extLst>
              <a:ext uri="{FF2B5EF4-FFF2-40B4-BE49-F238E27FC236}">
                <a16:creationId xmlns:a16="http://schemas.microsoft.com/office/drawing/2014/main" id="{AB0C4D8C-1454-41F3-934E-A2BA603449BF}"/>
              </a:ext>
            </a:extLst>
          </p:cNvPr>
          <p:cNvSpPr>
            <a:spLocks noGrp="1"/>
          </p:cNvSpPr>
          <p:nvPr>
            <p:ph type="body" sz="quarter" idx="23" hasCustomPrompt="1"/>
          </p:nvPr>
        </p:nvSpPr>
        <p:spPr>
          <a:xfrm>
            <a:off x="9374985" y="5202936"/>
            <a:ext cx="2286000" cy="280027"/>
          </a:xfrm>
        </p:spPr>
        <p:txBody>
          <a:bodyPr>
            <a:noAutofit/>
          </a:bodyPr>
          <a:lstStyle>
            <a:lvl1pPr marL="0" indent="0">
              <a:buNone/>
              <a:defRPr sz="1600" b="0">
                <a:solidFill>
                  <a:schemeClr val="bg1">
                    <a:lumMod val="50000"/>
                  </a:schemeClr>
                </a:solidFill>
                <a:latin typeface="+mj-lt"/>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Name</a:t>
            </a:r>
          </a:p>
        </p:txBody>
      </p:sp>
      <p:sp>
        <p:nvSpPr>
          <p:cNvPr id="21" name="Text Placeholder 14">
            <a:extLst>
              <a:ext uri="{FF2B5EF4-FFF2-40B4-BE49-F238E27FC236}">
                <a16:creationId xmlns:a16="http://schemas.microsoft.com/office/drawing/2014/main" id="{45707A1B-C9F6-4ABB-A6CE-D2901CE94793}"/>
              </a:ext>
            </a:extLst>
          </p:cNvPr>
          <p:cNvSpPr>
            <a:spLocks noGrp="1"/>
          </p:cNvSpPr>
          <p:nvPr>
            <p:ph type="body" sz="quarter" idx="24" hasCustomPrompt="1"/>
          </p:nvPr>
        </p:nvSpPr>
        <p:spPr>
          <a:xfrm>
            <a:off x="9374984" y="5568696"/>
            <a:ext cx="2286000" cy="244475"/>
          </a:xfrm>
        </p:spPr>
        <p:txBody>
          <a:bodyPr>
            <a:noAutofit/>
          </a:bodyPr>
          <a:lstStyle>
            <a:lvl1pPr marL="0" indent="0">
              <a:buFont typeface="Arial" panose="020B0604020202020204" pitchFamily="34" charset="0"/>
              <a:buNone/>
              <a:defRPr sz="1200">
                <a:solidFill>
                  <a:schemeClr val="bg2">
                    <a:lumMod val="50000"/>
                  </a:schemeClr>
                </a:solidFill>
              </a:defRPr>
            </a:lvl1pPr>
            <a:lvl2pPr marL="457200" indent="0">
              <a:buFont typeface="Arial" panose="020B0604020202020204" pitchFamily="34" charset="0"/>
              <a:buNone/>
              <a:defRPr sz="1200"/>
            </a:lvl2pPr>
            <a:lvl3pPr marL="914400" indent="0">
              <a:buFont typeface="Arial" panose="020B0604020202020204" pitchFamily="34" charset="0"/>
              <a:buNone/>
              <a:defRPr sz="12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dirty="0"/>
              <a:t>Title</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354804440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opt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hasCustomPrompt="1"/>
          </p:nvPr>
        </p:nvSpPr>
        <p:spPr/>
        <p:txBody>
          <a:bodyPr>
            <a:normAutofit/>
          </a:bodyPr>
          <a:lstStyle>
            <a:lvl1pPr>
              <a:defRPr sz="3600">
                <a:solidFill>
                  <a:schemeClr val="bg2">
                    <a:lumMod val="50000"/>
                  </a:schemeClr>
                </a:solidFill>
              </a:defRPr>
            </a:lvl1pPr>
          </a:lstStyle>
          <a:p>
            <a:r>
              <a:rPr lang="en-US" dirty="0"/>
              <a:t>CLICK TO ADD TITLE</a:t>
            </a:r>
          </a:p>
        </p:txBody>
      </p:sp>
      <p:sp>
        <p:nvSpPr>
          <p:cNvPr id="7" name="Picture Placeholder 6">
            <a:extLst>
              <a:ext uri="{FF2B5EF4-FFF2-40B4-BE49-F238E27FC236}">
                <a16:creationId xmlns:a16="http://schemas.microsoft.com/office/drawing/2014/main" id="{FB0F91E1-53D9-4A2A-923E-0CB7755188AD}"/>
              </a:ext>
            </a:extLst>
          </p:cNvPr>
          <p:cNvSpPr>
            <a:spLocks noGrp="1"/>
          </p:cNvSpPr>
          <p:nvPr>
            <p:ph type="pic" sz="quarter" idx="13"/>
          </p:nvPr>
        </p:nvSpPr>
        <p:spPr>
          <a:xfrm>
            <a:off x="477256" y="1722086"/>
            <a:ext cx="2286000" cy="1371600"/>
          </a:xfrm>
          <a:solidFill>
            <a:schemeClr val="accent2"/>
          </a:solidFill>
        </p:spPr>
        <p:txBody>
          <a:bodyPr/>
          <a:lstStyle/>
          <a:p>
            <a:r>
              <a:rPr lang="en-US"/>
              <a:t>Click icon to add picture</a:t>
            </a:r>
            <a:endParaRPr lang="en-US" dirty="0"/>
          </a:p>
        </p:txBody>
      </p:sp>
      <p:sp>
        <p:nvSpPr>
          <p:cNvPr id="9" name="Picture Placeholder 6">
            <a:extLst>
              <a:ext uri="{FF2B5EF4-FFF2-40B4-BE49-F238E27FC236}">
                <a16:creationId xmlns:a16="http://schemas.microsoft.com/office/drawing/2014/main" id="{2F6A179B-CBDB-414D-B2F8-E1FEE9B831BE}"/>
              </a:ext>
            </a:extLst>
          </p:cNvPr>
          <p:cNvSpPr>
            <a:spLocks noGrp="1"/>
          </p:cNvSpPr>
          <p:nvPr>
            <p:ph type="pic" sz="quarter" idx="14"/>
          </p:nvPr>
        </p:nvSpPr>
        <p:spPr>
          <a:xfrm>
            <a:off x="3429000" y="1722086"/>
            <a:ext cx="2286000" cy="1371600"/>
          </a:xfrm>
          <a:solidFill>
            <a:schemeClr val="accent2"/>
          </a:solidFill>
        </p:spPr>
        <p:txBody>
          <a:bodyPr/>
          <a:lstStyle/>
          <a:p>
            <a:r>
              <a:rPr lang="en-US"/>
              <a:t>Click icon to add picture</a:t>
            </a:r>
            <a:endParaRPr lang="en-US" dirty="0"/>
          </a:p>
        </p:txBody>
      </p:sp>
      <p:sp>
        <p:nvSpPr>
          <p:cNvPr id="10" name="Picture Placeholder 6">
            <a:extLst>
              <a:ext uri="{FF2B5EF4-FFF2-40B4-BE49-F238E27FC236}">
                <a16:creationId xmlns:a16="http://schemas.microsoft.com/office/drawing/2014/main" id="{F7A822EC-853A-46EC-8775-F8B48F2A81EB}"/>
              </a:ext>
            </a:extLst>
          </p:cNvPr>
          <p:cNvSpPr>
            <a:spLocks noGrp="1"/>
          </p:cNvSpPr>
          <p:nvPr>
            <p:ph type="pic" sz="quarter" idx="15"/>
          </p:nvPr>
        </p:nvSpPr>
        <p:spPr>
          <a:xfrm>
            <a:off x="6477000" y="1722086"/>
            <a:ext cx="2286000" cy="1371600"/>
          </a:xfrm>
          <a:solidFill>
            <a:schemeClr val="accent2"/>
          </a:solidFill>
        </p:spPr>
        <p:txBody>
          <a:bodyPr/>
          <a:lstStyle/>
          <a:p>
            <a:r>
              <a:rPr lang="en-US"/>
              <a:t>Click icon to add picture</a:t>
            </a:r>
            <a:endParaRPr lang="en-US" dirty="0"/>
          </a:p>
        </p:txBody>
      </p:sp>
      <p:sp>
        <p:nvSpPr>
          <p:cNvPr id="11" name="Picture Placeholder 6">
            <a:extLst>
              <a:ext uri="{FF2B5EF4-FFF2-40B4-BE49-F238E27FC236}">
                <a16:creationId xmlns:a16="http://schemas.microsoft.com/office/drawing/2014/main" id="{AA0D329B-CAB8-4E3A-BA03-C17A79790B67}"/>
              </a:ext>
            </a:extLst>
          </p:cNvPr>
          <p:cNvSpPr>
            <a:spLocks noGrp="1"/>
          </p:cNvSpPr>
          <p:nvPr>
            <p:ph type="pic" sz="quarter" idx="16"/>
          </p:nvPr>
        </p:nvSpPr>
        <p:spPr>
          <a:xfrm>
            <a:off x="9440776" y="1722086"/>
            <a:ext cx="2286000" cy="1371600"/>
          </a:xfrm>
          <a:solidFill>
            <a:schemeClr val="accent2"/>
          </a:solidFill>
        </p:spPr>
        <p:txBody>
          <a:bodyPr/>
          <a:lstStyle/>
          <a:p>
            <a:r>
              <a:rPr lang="en-US"/>
              <a:t>Click icon to add picture</a:t>
            </a:r>
            <a:endParaRPr lang="en-US" dirty="0"/>
          </a:p>
        </p:txBody>
      </p:sp>
      <p:sp>
        <p:nvSpPr>
          <p:cNvPr id="13" name="Text Placeholder 12">
            <a:extLst>
              <a:ext uri="{FF2B5EF4-FFF2-40B4-BE49-F238E27FC236}">
                <a16:creationId xmlns:a16="http://schemas.microsoft.com/office/drawing/2014/main" id="{A5F9E280-35B2-41C7-8D2D-C1FF69DE2CD9}"/>
              </a:ext>
            </a:extLst>
          </p:cNvPr>
          <p:cNvSpPr>
            <a:spLocks noGrp="1"/>
          </p:cNvSpPr>
          <p:nvPr>
            <p:ph type="body" sz="quarter" idx="17" hasCustomPrompt="1"/>
          </p:nvPr>
        </p:nvSpPr>
        <p:spPr>
          <a:xfrm>
            <a:off x="379977" y="3213251"/>
            <a:ext cx="2286000" cy="280027"/>
          </a:xfrm>
        </p:spPr>
        <p:txBody>
          <a:bodyPr>
            <a:noAutofit/>
          </a:bodyPr>
          <a:lstStyle>
            <a:lvl1pPr marL="0" indent="0">
              <a:buNone/>
              <a:defRPr sz="1400" b="0">
                <a:solidFill>
                  <a:schemeClr val="bg1">
                    <a:lumMod val="50000"/>
                  </a:schemeClr>
                </a:solidFill>
                <a:latin typeface="+mj-lt"/>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Name</a:t>
            </a:r>
          </a:p>
        </p:txBody>
      </p:sp>
      <p:sp>
        <p:nvSpPr>
          <p:cNvPr id="15" name="Text Placeholder 14">
            <a:extLst>
              <a:ext uri="{FF2B5EF4-FFF2-40B4-BE49-F238E27FC236}">
                <a16:creationId xmlns:a16="http://schemas.microsoft.com/office/drawing/2014/main" id="{E872F581-8AEF-4CFC-B0F3-79A2530C9319}"/>
              </a:ext>
            </a:extLst>
          </p:cNvPr>
          <p:cNvSpPr>
            <a:spLocks noGrp="1"/>
          </p:cNvSpPr>
          <p:nvPr>
            <p:ph type="body" sz="quarter" idx="18" hasCustomPrompt="1"/>
          </p:nvPr>
        </p:nvSpPr>
        <p:spPr>
          <a:xfrm>
            <a:off x="379976" y="3518946"/>
            <a:ext cx="2286000" cy="244475"/>
          </a:xfrm>
        </p:spPr>
        <p:txBody>
          <a:bodyPr>
            <a:noAutofit/>
          </a:bodyPr>
          <a:lstStyle>
            <a:lvl1pPr marL="0" indent="0">
              <a:buFont typeface="Arial" panose="020B0604020202020204" pitchFamily="34" charset="0"/>
              <a:buNone/>
              <a:defRPr sz="1000" spc="20" baseline="0">
                <a:solidFill>
                  <a:schemeClr val="bg2">
                    <a:lumMod val="50000"/>
                  </a:schemeClr>
                </a:solidFill>
              </a:defRPr>
            </a:lvl1pPr>
            <a:lvl2pPr marL="457200" indent="0">
              <a:buFont typeface="Arial" panose="020B0604020202020204" pitchFamily="34" charset="0"/>
              <a:buNone/>
              <a:defRPr sz="1200"/>
            </a:lvl2pPr>
            <a:lvl3pPr marL="914400" indent="0">
              <a:buFont typeface="Arial" panose="020B0604020202020204" pitchFamily="34" charset="0"/>
              <a:buNone/>
              <a:defRPr sz="12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dirty="0"/>
              <a:t>Title</a:t>
            </a:r>
          </a:p>
        </p:txBody>
      </p:sp>
      <p:sp>
        <p:nvSpPr>
          <p:cNvPr id="16" name="Text Placeholder 12">
            <a:extLst>
              <a:ext uri="{FF2B5EF4-FFF2-40B4-BE49-F238E27FC236}">
                <a16:creationId xmlns:a16="http://schemas.microsoft.com/office/drawing/2014/main" id="{1FA5D559-B67C-4F57-BC90-E982E66ADA5E}"/>
              </a:ext>
            </a:extLst>
          </p:cNvPr>
          <p:cNvSpPr>
            <a:spLocks noGrp="1"/>
          </p:cNvSpPr>
          <p:nvPr>
            <p:ph type="body" sz="quarter" idx="19" hasCustomPrompt="1"/>
          </p:nvPr>
        </p:nvSpPr>
        <p:spPr>
          <a:xfrm>
            <a:off x="3331719" y="3213251"/>
            <a:ext cx="2286000" cy="280027"/>
          </a:xfrm>
        </p:spPr>
        <p:txBody>
          <a:bodyPr>
            <a:noAutofit/>
          </a:bodyPr>
          <a:lstStyle>
            <a:lvl1pPr marL="0" indent="0">
              <a:buNone/>
              <a:defRPr sz="1400" b="0">
                <a:solidFill>
                  <a:schemeClr val="bg1">
                    <a:lumMod val="50000"/>
                  </a:schemeClr>
                </a:solidFill>
                <a:latin typeface="+mj-lt"/>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Name</a:t>
            </a:r>
          </a:p>
        </p:txBody>
      </p:sp>
      <p:sp>
        <p:nvSpPr>
          <p:cNvPr id="17" name="Text Placeholder 14">
            <a:extLst>
              <a:ext uri="{FF2B5EF4-FFF2-40B4-BE49-F238E27FC236}">
                <a16:creationId xmlns:a16="http://schemas.microsoft.com/office/drawing/2014/main" id="{F932B527-4126-40FF-8117-412DC7BD81F6}"/>
              </a:ext>
            </a:extLst>
          </p:cNvPr>
          <p:cNvSpPr>
            <a:spLocks noGrp="1"/>
          </p:cNvSpPr>
          <p:nvPr>
            <p:ph type="body" sz="quarter" idx="20" hasCustomPrompt="1"/>
          </p:nvPr>
        </p:nvSpPr>
        <p:spPr>
          <a:xfrm>
            <a:off x="3331718" y="3518946"/>
            <a:ext cx="2286000" cy="244475"/>
          </a:xfrm>
        </p:spPr>
        <p:txBody>
          <a:bodyPr>
            <a:noAutofit/>
          </a:bodyPr>
          <a:lstStyle>
            <a:lvl1pPr marL="0" indent="0">
              <a:buFont typeface="Arial" panose="020B0604020202020204" pitchFamily="34" charset="0"/>
              <a:buNone/>
              <a:defRPr sz="1000" spc="20" baseline="0">
                <a:solidFill>
                  <a:schemeClr val="bg2">
                    <a:lumMod val="50000"/>
                  </a:schemeClr>
                </a:solidFill>
              </a:defRPr>
            </a:lvl1pPr>
            <a:lvl2pPr marL="457200" indent="0">
              <a:buFont typeface="Arial" panose="020B0604020202020204" pitchFamily="34" charset="0"/>
              <a:buNone/>
              <a:defRPr sz="1200"/>
            </a:lvl2pPr>
            <a:lvl3pPr marL="914400" indent="0">
              <a:buFont typeface="Arial" panose="020B0604020202020204" pitchFamily="34" charset="0"/>
              <a:buNone/>
              <a:defRPr sz="12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dirty="0"/>
              <a:t>Title</a:t>
            </a:r>
          </a:p>
        </p:txBody>
      </p:sp>
      <p:sp>
        <p:nvSpPr>
          <p:cNvPr id="18" name="Text Placeholder 12">
            <a:extLst>
              <a:ext uri="{FF2B5EF4-FFF2-40B4-BE49-F238E27FC236}">
                <a16:creationId xmlns:a16="http://schemas.microsoft.com/office/drawing/2014/main" id="{D84B520F-D618-4828-AA40-CCCA0AF8966F}"/>
              </a:ext>
            </a:extLst>
          </p:cNvPr>
          <p:cNvSpPr>
            <a:spLocks noGrp="1"/>
          </p:cNvSpPr>
          <p:nvPr>
            <p:ph type="body" sz="quarter" idx="21" hasCustomPrompt="1"/>
          </p:nvPr>
        </p:nvSpPr>
        <p:spPr>
          <a:xfrm>
            <a:off x="6379720" y="3213251"/>
            <a:ext cx="2286000" cy="280027"/>
          </a:xfrm>
        </p:spPr>
        <p:txBody>
          <a:bodyPr>
            <a:noAutofit/>
          </a:bodyPr>
          <a:lstStyle>
            <a:lvl1pPr marL="0" indent="0">
              <a:buNone/>
              <a:defRPr sz="1400" b="0">
                <a:solidFill>
                  <a:schemeClr val="bg1">
                    <a:lumMod val="50000"/>
                  </a:schemeClr>
                </a:solidFill>
                <a:latin typeface="+mj-lt"/>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Name</a:t>
            </a:r>
          </a:p>
        </p:txBody>
      </p:sp>
      <p:sp>
        <p:nvSpPr>
          <p:cNvPr id="19" name="Text Placeholder 14">
            <a:extLst>
              <a:ext uri="{FF2B5EF4-FFF2-40B4-BE49-F238E27FC236}">
                <a16:creationId xmlns:a16="http://schemas.microsoft.com/office/drawing/2014/main" id="{39A9C8DE-6F8B-405D-A604-845E81998FA9}"/>
              </a:ext>
            </a:extLst>
          </p:cNvPr>
          <p:cNvSpPr>
            <a:spLocks noGrp="1"/>
          </p:cNvSpPr>
          <p:nvPr>
            <p:ph type="body" sz="quarter" idx="22" hasCustomPrompt="1"/>
          </p:nvPr>
        </p:nvSpPr>
        <p:spPr>
          <a:xfrm>
            <a:off x="6379719" y="3518946"/>
            <a:ext cx="2286000" cy="244475"/>
          </a:xfrm>
        </p:spPr>
        <p:txBody>
          <a:bodyPr>
            <a:noAutofit/>
          </a:bodyPr>
          <a:lstStyle>
            <a:lvl1pPr marL="0" indent="0">
              <a:buFont typeface="Arial" panose="020B0604020202020204" pitchFamily="34" charset="0"/>
              <a:buNone/>
              <a:defRPr sz="1000" spc="20" baseline="0">
                <a:solidFill>
                  <a:schemeClr val="bg2">
                    <a:lumMod val="50000"/>
                  </a:schemeClr>
                </a:solidFill>
              </a:defRPr>
            </a:lvl1pPr>
            <a:lvl2pPr marL="457200" indent="0">
              <a:buFont typeface="Arial" panose="020B0604020202020204" pitchFamily="34" charset="0"/>
              <a:buNone/>
              <a:defRPr sz="1200"/>
            </a:lvl2pPr>
            <a:lvl3pPr marL="914400" indent="0">
              <a:buFont typeface="Arial" panose="020B0604020202020204" pitchFamily="34" charset="0"/>
              <a:buNone/>
              <a:defRPr sz="12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dirty="0"/>
              <a:t>Title</a:t>
            </a:r>
          </a:p>
        </p:txBody>
      </p:sp>
      <p:sp>
        <p:nvSpPr>
          <p:cNvPr id="20" name="Text Placeholder 12">
            <a:extLst>
              <a:ext uri="{FF2B5EF4-FFF2-40B4-BE49-F238E27FC236}">
                <a16:creationId xmlns:a16="http://schemas.microsoft.com/office/drawing/2014/main" id="{AB0C4D8C-1454-41F3-934E-A2BA603449BF}"/>
              </a:ext>
            </a:extLst>
          </p:cNvPr>
          <p:cNvSpPr>
            <a:spLocks noGrp="1"/>
          </p:cNvSpPr>
          <p:nvPr>
            <p:ph type="body" sz="quarter" idx="23" hasCustomPrompt="1"/>
          </p:nvPr>
        </p:nvSpPr>
        <p:spPr>
          <a:xfrm>
            <a:off x="9343497" y="3213251"/>
            <a:ext cx="2286000" cy="280027"/>
          </a:xfrm>
        </p:spPr>
        <p:txBody>
          <a:bodyPr>
            <a:noAutofit/>
          </a:bodyPr>
          <a:lstStyle>
            <a:lvl1pPr marL="0" indent="0">
              <a:buNone/>
              <a:defRPr sz="1400" b="0">
                <a:solidFill>
                  <a:schemeClr val="bg1">
                    <a:lumMod val="50000"/>
                  </a:schemeClr>
                </a:solidFill>
                <a:latin typeface="+mj-lt"/>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Name</a:t>
            </a:r>
          </a:p>
        </p:txBody>
      </p:sp>
      <p:sp>
        <p:nvSpPr>
          <p:cNvPr id="21" name="Text Placeholder 14">
            <a:extLst>
              <a:ext uri="{FF2B5EF4-FFF2-40B4-BE49-F238E27FC236}">
                <a16:creationId xmlns:a16="http://schemas.microsoft.com/office/drawing/2014/main" id="{45707A1B-C9F6-4ABB-A6CE-D2901CE94793}"/>
              </a:ext>
            </a:extLst>
          </p:cNvPr>
          <p:cNvSpPr>
            <a:spLocks noGrp="1"/>
          </p:cNvSpPr>
          <p:nvPr>
            <p:ph type="body" sz="quarter" idx="24" hasCustomPrompt="1"/>
          </p:nvPr>
        </p:nvSpPr>
        <p:spPr>
          <a:xfrm>
            <a:off x="9343496" y="3518946"/>
            <a:ext cx="2286000" cy="244475"/>
          </a:xfrm>
        </p:spPr>
        <p:txBody>
          <a:bodyPr>
            <a:noAutofit/>
          </a:bodyPr>
          <a:lstStyle>
            <a:lvl1pPr marL="0" indent="0">
              <a:buFont typeface="Arial" panose="020B0604020202020204" pitchFamily="34" charset="0"/>
              <a:buNone/>
              <a:defRPr sz="1000" spc="20" baseline="0">
                <a:solidFill>
                  <a:schemeClr val="bg2">
                    <a:lumMod val="50000"/>
                  </a:schemeClr>
                </a:solidFill>
              </a:defRPr>
            </a:lvl1pPr>
            <a:lvl2pPr marL="457200" indent="0">
              <a:buFont typeface="Arial" panose="020B0604020202020204" pitchFamily="34" charset="0"/>
              <a:buNone/>
              <a:defRPr sz="1200"/>
            </a:lvl2pPr>
            <a:lvl3pPr marL="914400" indent="0">
              <a:buFont typeface="Arial" panose="020B0604020202020204" pitchFamily="34" charset="0"/>
              <a:buNone/>
              <a:defRPr sz="12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dirty="0"/>
              <a:t>Title</a:t>
            </a:r>
          </a:p>
        </p:txBody>
      </p:sp>
      <p:sp>
        <p:nvSpPr>
          <p:cNvPr id="46" name="Picture Placeholder 6">
            <a:extLst>
              <a:ext uri="{FF2B5EF4-FFF2-40B4-BE49-F238E27FC236}">
                <a16:creationId xmlns:a16="http://schemas.microsoft.com/office/drawing/2014/main" id="{3896D737-6139-4405-A7F2-E08C421815DD}"/>
              </a:ext>
            </a:extLst>
          </p:cNvPr>
          <p:cNvSpPr>
            <a:spLocks noGrp="1"/>
          </p:cNvSpPr>
          <p:nvPr>
            <p:ph type="pic" sz="quarter" idx="25"/>
          </p:nvPr>
        </p:nvSpPr>
        <p:spPr>
          <a:xfrm>
            <a:off x="497304" y="4076273"/>
            <a:ext cx="2286000" cy="1371600"/>
          </a:xfrm>
          <a:solidFill>
            <a:schemeClr val="accent2"/>
          </a:solidFill>
        </p:spPr>
        <p:txBody>
          <a:bodyPr/>
          <a:lstStyle/>
          <a:p>
            <a:r>
              <a:rPr lang="en-US"/>
              <a:t>Click icon to add picture</a:t>
            </a:r>
            <a:endParaRPr lang="en-US" dirty="0"/>
          </a:p>
        </p:txBody>
      </p:sp>
      <p:sp>
        <p:nvSpPr>
          <p:cNvPr id="47" name="Picture Placeholder 6">
            <a:extLst>
              <a:ext uri="{FF2B5EF4-FFF2-40B4-BE49-F238E27FC236}">
                <a16:creationId xmlns:a16="http://schemas.microsoft.com/office/drawing/2014/main" id="{721A36A5-FCF3-4EE8-B5F2-41805C3F6A6C}"/>
              </a:ext>
            </a:extLst>
          </p:cNvPr>
          <p:cNvSpPr>
            <a:spLocks noGrp="1"/>
          </p:cNvSpPr>
          <p:nvPr>
            <p:ph type="pic" sz="quarter" idx="26"/>
          </p:nvPr>
        </p:nvSpPr>
        <p:spPr>
          <a:xfrm>
            <a:off x="3449048" y="4076273"/>
            <a:ext cx="2286000" cy="1371600"/>
          </a:xfrm>
          <a:solidFill>
            <a:schemeClr val="accent2"/>
          </a:solidFill>
        </p:spPr>
        <p:txBody>
          <a:bodyPr/>
          <a:lstStyle/>
          <a:p>
            <a:r>
              <a:rPr lang="en-US"/>
              <a:t>Click icon to add picture</a:t>
            </a:r>
            <a:endParaRPr lang="en-US" dirty="0"/>
          </a:p>
        </p:txBody>
      </p:sp>
      <p:sp>
        <p:nvSpPr>
          <p:cNvPr id="48" name="Picture Placeholder 6">
            <a:extLst>
              <a:ext uri="{FF2B5EF4-FFF2-40B4-BE49-F238E27FC236}">
                <a16:creationId xmlns:a16="http://schemas.microsoft.com/office/drawing/2014/main" id="{1630D673-CB21-40A3-A7BE-C996B20D681F}"/>
              </a:ext>
            </a:extLst>
          </p:cNvPr>
          <p:cNvSpPr>
            <a:spLocks noGrp="1"/>
          </p:cNvSpPr>
          <p:nvPr>
            <p:ph type="pic" sz="quarter" idx="27"/>
          </p:nvPr>
        </p:nvSpPr>
        <p:spPr>
          <a:xfrm>
            <a:off x="6497048" y="4076273"/>
            <a:ext cx="2286000" cy="1371600"/>
          </a:xfrm>
          <a:solidFill>
            <a:schemeClr val="accent2"/>
          </a:solidFill>
        </p:spPr>
        <p:txBody>
          <a:bodyPr/>
          <a:lstStyle/>
          <a:p>
            <a:r>
              <a:rPr lang="en-US"/>
              <a:t>Click icon to add picture</a:t>
            </a:r>
            <a:endParaRPr lang="en-US" dirty="0"/>
          </a:p>
        </p:txBody>
      </p:sp>
      <p:sp>
        <p:nvSpPr>
          <p:cNvPr id="49" name="Picture Placeholder 6">
            <a:extLst>
              <a:ext uri="{FF2B5EF4-FFF2-40B4-BE49-F238E27FC236}">
                <a16:creationId xmlns:a16="http://schemas.microsoft.com/office/drawing/2014/main" id="{0C83EF20-1DF8-43B4-B982-A382FF884E20}"/>
              </a:ext>
            </a:extLst>
          </p:cNvPr>
          <p:cNvSpPr>
            <a:spLocks noGrp="1"/>
          </p:cNvSpPr>
          <p:nvPr>
            <p:ph type="pic" sz="quarter" idx="28"/>
          </p:nvPr>
        </p:nvSpPr>
        <p:spPr>
          <a:xfrm>
            <a:off x="9460824" y="4076273"/>
            <a:ext cx="2286000" cy="1371600"/>
          </a:xfrm>
          <a:solidFill>
            <a:schemeClr val="accent2"/>
          </a:solidFill>
        </p:spPr>
        <p:txBody>
          <a:bodyPr/>
          <a:lstStyle/>
          <a:p>
            <a:r>
              <a:rPr lang="en-US"/>
              <a:t>Click icon to add picture</a:t>
            </a:r>
            <a:endParaRPr lang="en-US" dirty="0"/>
          </a:p>
        </p:txBody>
      </p:sp>
      <p:sp>
        <p:nvSpPr>
          <p:cNvPr id="50" name="Text Placeholder 12">
            <a:extLst>
              <a:ext uri="{FF2B5EF4-FFF2-40B4-BE49-F238E27FC236}">
                <a16:creationId xmlns:a16="http://schemas.microsoft.com/office/drawing/2014/main" id="{1FD09C98-5809-41AD-B215-493A3D741A2A}"/>
              </a:ext>
            </a:extLst>
          </p:cNvPr>
          <p:cNvSpPr>
            <a:spLocks noGrp="1"/>
          </p:cNvSpPr>
          <p:nvPr>
            <p:ph type="body" sz="quarter" idx="29" hasCustomPrompt="1"/>
          </p:nvPr>
        </p:nvSpPr>
        <p:spPr>
          <a:xfrm>
            <a:off x="400025" y="5567438"/>
            <a:ext cx="2286000" cy="280027"/>
          </a:xfrm>
        </p:spPr>
        <p:txBody>
          <a:bodyPr>
            <a:noAutofit/>
          </a:bodyPr>
          <a:lstStyle>
            <a:lvl1pPr marL="0" indent="0">
              <a:buNone/>
              <a:defRPr sz="1400" b="0">
                <a:solidFill>
                  <a:schemeClr val="bg1">
                    <a:lumMod val="50000"/>
                  </a:schemeClr>
                </a:solidFill>
                <a:latin typeface="+mj-lt"/>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Name</a:t>
            </a:r>
          </a:p>
        </p:txBody>
      </p:sp>
      <p:sp>
        <p:nvSpPr>
          <p:cNvPr id="51" name="Text Placeholder 14">
            <a:extLst>
              <a:ext uri="{FF2B5EF4-FFF2-40B4-BE49-F238E27FC236}">
                <a16:creationId xmlns:a16="http://schemas.microsoft.com/office/drawing/2014/main" id="{9E3214F0-FC83-402F-BAC5-ED4827532778}"/>
              </a:ext>
            </a:extLst>
          </p:cNvPr>
          <p:cNvSpPr>
            <a:spLocks noGrp="1"/>
          </p:cNvSpPr>
          <p:nvPr>
            <p:ph type="body" sz="quarter" idx="30" hasCustomPrompt="1"/>
          </p:nvPr>
        </p:nvSpPr>
        <p:spPr>
          <a:xfrm>
            <a:off x="400024" y="5873133"/>
            <a:ext cx="2286000" cy="244475"/>
          </a:xfrm>
        </p:spPr>
        <p:txBody>
          <a:bodyPr>
            <a:noAutofit/>
          </a:bodyPr>
          <a:lstStyle>
            <a:lvl1pPr marL="0" indent="0">
              <a:buFont typeface="Arial" panose="020B0604020202020204" pitchFamily="34" charset="0"/>
              <a:buNone/>
              <a:defRPr sz="1000" spc="20" baseline="0">
                <a:solidFill>
                  <a:schemeClr val="bg2">
                    <a:lumMod val="50000"/>
                  </a:schemeClr>
                </a:solidFill>
              </a:defRPr>
            </a:lvl1pPr>
            <a:lvl2pPr marL="457200" indent="0">
              <a:buFont typeface="Arial" panose="020B0604020202020204" pitchFamily="34" charset="0"/>
              <a:buNone/>
              <a:defRPr sz="1200"/>
            </a:lvl2pPr>
            <a:lvl3pPr marL="914400" indent="0">
              <a:buFont typeface="Arial" panose="020B0604020202020204" pitchFamily="34" charset="0"/>
              <a:buNone/>
              <a:defRPr sz="12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dirty="0"/>
              <a:t>Title</a:t>
            </a:r>
          </a:p>
        </p:txBody>
      </p:sp>
      <p:sp>
        <p:nvSpPr>
          <p:cNvPr id="52" name="Text Placeholder 12">
            <a:extLst>
              <a:ext uri="{FF2B5EF4-FFF2-40B4-BE49-F238E27FC236}">
                <a16:creationId xmlns:a16="http://schemas.microsoft.com/office/drawing/2014/main" id="{39B0FB7F-A1FC-40D1-ACFC-C3C966F9BCA4}"/>
              </a:ext>
            </a:extLst>
          </p:cNvPr>
          <p:cNvSpPr>
            <a:spLocks noGrp="1"/>
          </p:cNvSpPr>
          <p:nvPr>
            <p:ph type="body" sz="quarter" idx="31" hasCustomPrompt="1"/>
          </p:nvPr>
        </p:nvSpPr>
        <p:spPr>
          <a:xfrm>
            <a:off x="3351767" y="5567438"/>
            <a:ext cx="2286000" cy="280027"/>
          </a:xfrm>
        </p:spPr>
        <p:txBody>
          <a:bodyPr>
            <a:noAutofit/>
          </a:bodyPr>
          <a:lstStyle>
            <a:lvl1pPr marL="0" indent="0">
              <a:buNone/>
              <a:defRPr sz="1400" b="0">
                <a:solidFill>
                  <a:schemeClr val="bg1">
                    <a:lumMod val="50000"/>
                  </a:schemeClr>
                </a:solidFill>
                <a:latin typeface="+mj-lt"/>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Name</a:t>
            </a:r>
          </a:p>
        </p:txBody>
      </p:sp>
      <p:sp>
        <p:nvSpPr>
          <p:cNvPr id="53" name="Text Placeholder 14">
            <a:extLst>
              <a:ext uri="{FF2B5EF4-FFF2-40B4-BE49-F238E27FC236}">
                <a16:creationId xmlns:a16="http://schemas.microsoft.com/office/drawing/2014/main" id="{15EB3CBA-DD9B-449B-9B72-191780177135}"/>
              </a:ext>
            </a:extLst>
          </p:cNvPr>
          <p:cNvSpPr>
            <a:spLocks noGrp="1"/>
          </p:cNvSpPr>
          <p:nvPr>
            <p:ph type="body" sz="quarter" idx="32" hasCustomPrompt="1"/>
          </p:nvPr>
        </p:nvSpPr>
        <p:spPr>
          <a:xfrm>
            <a:off x="3351766" y="5873133"/>
            <a:ext cx="2286000" cy="244475"/>
          </a:xfrm>
        </p:spPr>
        <p:txBody>
          <a:bodyPr>
            <a:noAutofit/>
          </a:bodyPr>
          <a:lstStyle>
            <a:lvl1pPr marL="0" indent="0">
              <a:buFont typeface="Arial" panose="020B0604020202020204" pitchFamily="34" charset="0"/>
              <a:buNone/>
              <a:defRPr sz="1000" spc="20" baseline="0">
                <a:solidFill>
                  <a:schemeClr val="bg2">
                    <a:lumMod val="50000"/>
                  </a:schemeClr>
                </a:solidFill>
              </a:defRPr>
            </a:lvl1pPr>
            <a:lvl2pPr marL="457200" indent="0">
              <a:buFont typeface="Arial" panose="020B0604020202020204" pitchFamily="34" charset="0"/>
              <a:buNone/>
              <a:defRPr sz="1200"/>
            </a:lvl2pPr>
            <a:lvl3pPr marL="914400" indent="0">
              <a:buFont typeface="Arial" panose="020B0604020202020204" pitchFamily="34" charset="0"/>
              <a:buNone/>
              <a:defRPr sz="12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dirty="0"/>
              <a:t>Title</a:t>
            </a:r>
          </a:p>
        </p:txBody>
      </p:sp>
      <p:sp>
        <p:nvSpPr>
          <p:cNvPr id="54" name="Text Placeholder 12">
            <a:extLst>
              <a:ext uri="{FF2B5EF4-FFF2-40B4-BE49-F238E27FC236}">
                <a16:creationId xmlns:a16="http://schemas.microsoft.com/office/drawing/2014/main" id="{BA47B66D-8891-4AE7-98BE-3CFE9CDB571E}"/>
              </a:ext>
            </a:extLst>
          </p:cNvPr>
          <p:cNvSpPr>
            <a:spLocks noGrp="1"/>
          </p:cNvSpPr>
          <p:nvPr>
            <p:ph type="body" sz="quarter" idx="33" hasCustomPrompt="1"/>
          </p:nvPr>
        </p:nvSpPr>
        <p:spPr>
          <a:xfrm>
            <a:off x="6399768" y="5567438"/>
            <a:ext cx="2286000" cy="280027"/>
          </a:xfrm>
        </p:spPr>
        <p:txBody>
          <a:bodyPr>
            <a:noAutofit/>
          </a:bodyPr>
          <a:lstStyle>
            <a:lvl1pPr marL="0" indent="0">
              <a:buNone/>
              <a:defRPr sz="1400" b="0">
                <a:solidFill>
                  <a:schemeClr val="bg1">
                    <a:lumMod val="50000"/>
                  </a:schemeClr>
                </a:solidFill>
                <a:latin typeface="+mj-lt"/>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Name</a:t>
            </a:r>
          </a:p>
        </p:txBody>
      </p:sp>
      <p:sp>
        <p:nvSpPr>
          <p:cNvPr id="55" name="Text Placeholder 14">
            <a:extLst>
              <a:ext uri="{FF2B5EF4-FFF2-40B4-BE49-F238E27FC236}">
                <a16:creationId xmlns:a16="http://schemas.microsoft.com/office/drawing/2014/main" id="{929AE99A-6054-4B2F-B99D-FE4F682613DA}"/>
              </a:ext>
            </a:extLst>
          </p:cNvPr>
          <p:cNvSpPr>
            <a:spLocks noGrp="1"/>
          </p:cNvSpPr>
          <p:nvPr>
            <p:ph type="body" sz="quarter" idx="34" hasCustomPrompt="1"/>
          </p:nvPr>
        </p:nvSpPr>
        <p:spPr>
          <a:xfrm>
            <a:off x="6399767" y="5873133"/>
            <a:ext cx="2286000" cy="244475"/>
          </a:xfrm>
        </p:spPr>
        <p:txBody>
          <a:bodyPr>
            <a:noAutofit/>
          </a:bodyPr>
          <a:lstStyle>
            <a:lvl1pPr marL="0" indent="0">
              <a:buFont typeface="Arial" panose="020B0604020202020204" pitchFamily="34" charset="0"/>
              <a:buNone/>
              <a:defRPr sz="1000" spc="20" baseline="0">
                <a:solidFill>
                  <a:schemeClr val="bg2">
                    <a:lumMod val="50000"/>
                  </a:schemeClr>
                </a:solidFill>
              </a:defRPr>
            </a:lvl1pPr>
            <a:lvl2pPr marL="457200" indent="0">
              <a:buFont typeface="Arial" panose="020B0604020202020204" pitchFamily="34" charset="0"/>
              <a:buNone/>
              <a:defRPr sz="1200"/>
            </a:lvl2pPr>
            <a:lvl3pPr marL="914400" indent="0">
              <a:buFont typeface="Arial" panose="020B0604020202020204" pitchFamily="34" charset="0"/>
              <a:buNone/>
              <a:defRPr sz="12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dirty="0"/>
              <a:t>Title</a:t>
            </a:r>
          </a:p>
        </p:txBody>
      </p:sp>
      <p:sp>
        <p:nvSpPr>
          <p:cNvPr id="56" name="Text Placeholder 12">
            <a:extLst>
              <a:ext uri="{FF2B5EF4-FFF2-40B4-BE49-F238E27FC236}">
                <a16:creationId xmlns:a16="http://schemas.microsoft.com/office/drawing/2014/main" id="{D1F32591-7BBD-4006-AEA0-29F43CDADCED}"/>
              </a:ext>
            </a:extLst>
          </p:cNvPr>
          <p:cNvSpPr>
            <a:spLocks noGrp="1"/>
          </p:cNvSpPr>
          <p:nvPr>
            <p:ph type="body" sz="quarter" idx="35" hasCustomPrompt="1"/>
          </p:nvPr>
        </p:nvSpPr>
        <p:spPr>
          <a:xfrm>
            <a:off x="9363545" y="5567438"/>
            <a:ext cx="2286000" cy="280027"/>
          </a:xfrm>
        </p:spPr>
        <p:txBody>
          <a:bodyPr>
            <a:noAutofit/>
          </a:bodyPr>
          <a:lstStyle>
            <a:lvl1pPr marL="0" indent="0">
              <a:buNone/>
              <a:defRPr sz="1400" b="0">
                <a:solidFill>
                  <a:schemeClr val="bg1">
                    <a:lumMod val="50000"/>
                  </a:schemeClr>
                </a:solidFill>
                <a:latin typeface="+mj-lt"/>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Name</a:t>
            </a:r>
          </a:p>
        </p:txBody>
      </p:sp>
      <p:sp>
        <p:nvSpPr>
          <p:cNvPr id="57" name="Text Placeholder 14">
            <a:extLst>
              <a:ext uri="{FF2B5EF4-FFF2-40B4-BE49-F238E27FC236}">
                <a16:creationId xmlns:a16="http://schemas.microsoft.com/office/drawing/2014/main" id="{7BC780CD-8E77-4D0E-A436-DCB2AA0C15CD}"/>
              </a:ext>
            </a:extLst>
          </p:cNvPr>
          <p:cNvSpPr>
            <a:spLocks noGrp="1"/>
          </p:cNvSpPr>
          <p:nvPr>
            <p:ph type="body" sz="quarter" idx="36" hasCustomPrompt="1"/>
          </p:nvPr>
        </p:nvSpPr>
        <p:spPr>
          <a:xfrm>
            <a:off x="9363544" y="5873133"/>
            <a:ext cx="2286000" cy="244475"/>
          </a:xfrm>
        </p:spPr>
        <p:txBody>
          <a:bodyPr>
            <a:noAutofit/>
          </a:bodyPr>
          <a:lstStyle>
            <a:lvl1pPr marL="0" indent="0">
              <a:buFont typeface="Arial" panose="020B0604020202020204" pitchFamily="34" charset="0"/>
              <a:buNone/>
              <a:defRPr sz="1000" spc="20" baseline="0">
                <a:solidFill>
                  <a:schemeClr val="bg2">
                    <a:lumMod val="50000"/>
                  </a:schemeClr>
                </a:solidFill>
              </a:defRPr>
            </a:lvl1pPr>
            <a:lvl2pPr marL="457200" indent="0">
              <a:buFont typeface="Arial" panose="020B0604020202020204" pitchFamily="34" charset="0"/>
              <a:buNone/>
              <a:defRPr sz="1200"/>
            </a:lvl2pPr>
            <a:lvl3pPr marL="914400" indent="0">
              <a:buFont typeface="Arial" panose="020B0604020202020204" pitchFamily="34" charset="0"/>
              <a:buNone/>
              <a:defRPr sz="12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dirty="0"/>
              <a:t>Title</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4266225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hasCustomPrompt="1"/>
          </p:nvPr>
        </p:nvSpPr>
        <p:spPr/>
        <p:txBody>
          <a:bodyPr>
            <a:normAutofit/>
          </a:bodyPr>
          <a:lstStyle>
            <a:lvl1pPr>
              <a:defRPr sz="3600" spc="30" baseline="0">
                <a:solidFill>
                  <a:schemeClr val="bg1">
                    <a:lumMod val="50000"/>
                  </a:schemeClr>
                </a:solidFill>
              </a:defRPr>
            </a:lvl1pPr>
          </a:lstStyle>
          <a:p>
            <a:r>
              <a:rPr lang="en-US" dirty="0"/>
              <a:t>CLICK TO ADD TITLE</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2776988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962B82C-34E9-4F3B-9B0F-A3207161C41E}"/>
              </a:ext>
            </a:extLst>
          </p:cNvPr>
          <p:cNvSpPr/>
          <p:nvPr userDrawn="1"/>
        </p:nvSpPr>
        <p:spPr>
          <a:xfrm>
            <a:off x="10820400" y="813816"/>
            <a:ext cx="1371600" cy="457200"/>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457200" y="381000"/>
            <a:ext cx="11277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457200" y="1825625"/>
            <a:ext cx="11277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ED77A09-15C2-4E47-948E-AACAFCA47D40}"/>
              </a:ext>
            </a:extLst>
          </p:cNvPr>
          <p:cNvSpPr>
            <a:spLocks noGrp="1"/>
          </p:cNvSpPr>
          <p:nvPr>
            <p:ph type="dt" sz="half" idx="2"/>
          </p:nvPr>
        </p:nvSpPr>
        <p:spPr>
          <a:xfrm>
            <a:off x="457200" y="6356350"/>
            <a:ext cx="2743200" cy="365125"/>
          </a:xfrm>
          <a:prstGeom prst="rect">
            <a:avLst/>
          </a:prstGeom>
        </p:spPr>
        <p:txBody>
          <a:bodyPr vert="horz" lIns="91440" tIns="45720" rIns="91440" bIns="45720" rtlCol="0" anchor="ctr"/>
          <a:lstStyle>
            <a:lvl1pPr algn="l">
              <a:defRPr sz="1100">
                <a:solidFill>
                  <a:schemeClr val="tx1">
                    <a:tint val="75000"/>
                  </a:schemeClr>
                </a:solidFill>
              </a:defRPr>
            </a:lvl1pPr>
          </a:lstStyle>
          <a:p>
            <a:r>
              <a:rPr lang="en-US"/>
              <a:t>20XX</a:t>
            </a:r>
            <a:endParaRPr lang="en-US" dirty="0"/>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tint val="75000"/>
                  </a:schemeClr>
                </a:solidFill>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5" r:id="rId3"/>
    <p:sldLayoutId id="2147483670" r:id="rId4"/>
    <p:sldLayoutId id="2147483672" r:id="rId5"/>
    <p:sldLayoutId id="2147483654" r:id="rId6"/>
    <p:sldLayoutId id="2147483658" r:id="rId7"/>
    <p:sldLayoutId id="2147483660" r:id="rId8"/>
    <p:sldLayoutId id="2147483671" r:id="rId9"/>
    <p:sldLayoutId id="2147483650" r:id="rId10"/>
    <p:sldLayoutId id="2147483667" r:id="rId11"/>
    <p:sldLayoutId id="2147483668" r:id="rId12"/>
    <p:sldLayoutId id="2147483662" r:id="rId13"/>
    <p:sldLayoutId id="2147483669" r:id="rId14"/>
  </p:sldLayoutIdLst>
  <p:hf hdr="0"/>
  <p:txStyles>
    <p:titleStyle>
      <a:lvl1pPr algn="l" defTabSz="914400" rtl="0" eaLnBrk="1" latinLnBrk="0" hangingPunct="1">
        <a:lnSpc>
          <a:spcPct val="90000"/>
        </a:lnSpc>
        <a:spcBef>
          <a:spcPct val="0"/>
        </a:spcBef>
        <a:buNone/>
        <a:defRPr sz="3600" kern="1200" spc="30" baseline="0">
          <a:solidFill>
            <a:schemeClr val="bg1">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88" userDrawn="1">
          <p15:clr>
            <a:srgbClr val="547EBF"/>
          </p15:clr>
        </p15:guide>
        <p15:guide id="4" orient="horz" pos="240" userDrawn="1">
          <p15:clr>
            <a:srgbClr val="547EBF"/>
          </p15:clr>
        </p15:guide>
        <p15:guide id="5" pos="7392"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runipt.com/"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6.xml"/><Relationship Id="rId4" Type="http://schemas.openxmlformats.org/officeDocument/2006/relationships/image" Target="../media/image22.sv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Layout" Target="../slideLayouts/slideLayout5.xml"/><Relationship Id="rId4" Type="http://schemas.openxmlformats.org/officeDocument/2006/relationships/image" Target="../media/image22.svg"/></Relationships>
</file>

<file path=ppt/slides/_rels/slide2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xml"/><Relationship Id="rId5" Type="http://schemas.openxmlformats.org/officeDocument/2006/relationships/image" Target="../media/image39.png"/><Relationship Id="rId4" Type="http://schemas.openxmlformats.org/officeDocument/2006/relationships/image" Target="../media/image38.png"/></Relationships>
</file>

<file path=ppt/slides/_rels/slide4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2.jpg"/><Relationship Id="rId1" Type="http://schemas.openxmlformats.org/officeDocument/2006/relationships/slideLayout" Target="../slideLayouts/slideLayout1.xml"/><Relationship Id="rId4" Type="http://schemas.openxmlformats.org/officeDocument/2006/relationships/image" Target="../media/image22.svg"/></Relationships>
</file>

<file path=ppt/slides/_rels/slide47.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7.jpg"/><Relationship Id="rId1" Type="http://schemas.openxmlformats.org/officeDocument/2006/relationships/slideLayout" Target="../slideLayouts/slideLayout4.xml"/><Relationship Id="rId4" Type="http://schemas.openxmlformats.org/officeDocument/2006/relationships/image" Target="../media/image22.svg"/></Relationships>
</file>

<file path=ppt/slides/_rels/slide5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0.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hyperlink" Target="mailto:ruth_Aguirre@byu.edu" TargetMode="External"/><Relationship Id="rId2" Type="http://schemas.openxmlformats.org/officeDocument/2006/relationships/hyperlink" Target="mailto:marcie_remington@byu.edu" TargetMode="External"/><Relationship Id="rId1" Type="http://schemas.openxmlformats.org/officeDocument/2006/relationships/slideLayout" Target="../slideLayouts/slideLayout5.xml"/><Relationship Id="rId4" Type="http://schemas.openxmlformats.org/officeDocument/2006/relationships/image" Target="../media/image60.jpg"/></Relationships>
</file>

<file path=ppt/slides/_rels/slide7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13.xml"/><Relationship Id="rId5" Type="http://schemas.openxmlformats.org/officeDocument/2006/relationships/image" Target="../media/image22.svg"/><Relationship Id="rId4" Type="http://schemas.openxmlformats.org/officeDocument/2006/relationships/image" Target="../media/image21.png"/></Relationships>
</file>

<file path=ppt/slides/_rels/slide72.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hyperlink" Target="https://socialwork.byu.edu/field-instructor-information" TargetMode="Externa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lose up of frosty pine leaves&#10;">
            <a:extLst>
              <a:ext uri="{FF2B5EF4-FFF2-40B4-BE49-F238E27FC236}">
                <a16:creationId xmlns:a16="http://schemas.microsoft.com/office/drawing/2014/main" id="{E700099C-08E5-415B-A866-CD9A073DCD91}"/>
              </a:ext>
            </a:extLst>
          </p:cNvPr>
          <p:cNvPicPr>
            <a:picLocks noGrp="1" noChangeAspect="1"/>
          </p:cNvPicPr>
          <p:nvPr>
            <p:ph type="pic" sz="quarter" idx="10"/>
          </p:nvPr>
        </p:nvPicPr>
        <p:blipFill rotWithShape="1">
          <a:blip r:embed="rId5" cstate="screen">
            <a:extLst>
              <a:ext uri="{28A0092B-C50C-407E-A947-70E740481C1C}">
                <a14:useLocalDpi xmlns:a14="http://schemas.microsoft.com/office/drawing/2010/main" val="0"/>
              </a:ext>
            </a:extLst>
          </a:blip>
          <a:srcRect/>
          <a:stretch/>
        </p:blipFill>
        <p:spPr>
          <a:xfrm>
            <a:off x="458724" y="411480"/>
            <a:ext cx="11274552" cy="6035040"/>
          </a:xfrm>
        </p:spPr>
      </p:pic>
      <p:sp>
        <p:nvSpPr>
          <p:cNvPr id="2" name="Title 1">
            <a:extLst>
              <a:ext uri="{FF2B5EF4-FFF2-40B4-BE49-F238E27FC236}">
                <a16:creationId xmlns:a16="http://schemas.microsoft.com/office/drawing/2014/main" id="{51DF3D98-3C30-4CFC-8643-C81E829C8C25}"/>
              </a:ext>
            </a:extLst>
          </p:cNvPr>
          <p:cNvSpPr>
            <a:spLocks noGrp="1"/>
          </p:cNvSpPr>
          <p:nvPr>
            <p:ph type="ctrTitle"/>
          </p:nvPr>
        </p:nvSpPr>
        <p:spPr>
          <a:xfrm>
            <a:off x="458724" y="3236493"/>
            <a:ext cx="5149596" cy="1448385"/>
          </a:xfrm>
        </p:spPr>
        <p:txBody>
          <a:bodyPr>
            <a:normAutofit fontScale="90000"/>
          </a:bodyPr>
          <a:lstStyle/>
          <a:p>
            <a:r>
              <a:rPr lang="en-US" dirty="0"/>
              <a:t>FIELD INSTRUCTOR</a:t>
            </a:r>
            <a:br>
              <a:rPr lang="en-US" dirty="0"/>
            </a:br>
            <a:r>
              <a:rPr lang="en-US" dirty="0"/>
              <a:t>ONBOARDING TRAINING</a:t>
            </a:r>
          </a:p>
        </p:txBody>
      </p:sp>
      <p:sp>
        <p:nvSpPr>
          <p:cNvPr id="3" name="Subtitle 2">
            <a:extLst>
              <a:ext uri="{FF2B5EF4-FFF2-40B4-BE49-F238E27FC236}">
                <a16:creationId xmlns:a16="http://schemas.microsoft.com/office/drawing/2014/main" id="{A068D447-28D3-4F5F-B2DC-FD67E9015868}"/>
              </a:ext>
            </a:extLst>
          </p:cNvPr>
          <p:cNvSpPr>
            <a:spLocks noGrp="1"/>
          </p:cNvSpPr>
          <p:nvPr>
            <p:ph type="subTitle" idx="1"/>
          </p:nvPr>
        </p:nvSpPr>
        <p:spPr>
          <a:xfrm>
            <a:off x="458724" y="4684879"/>
            <a:ext cx="5149596" cy="524794"/>
          </a:xfrm>
        </p:spPr>
        <p:txBody>
          <a:bodyPr>
            <a:normAutofit fontScale="92500" lnSpcReduction="20000"/>
          </a:bodyPr>
          <a:lstStyle/>
          <a:p>
            <a:r>
              <a:rPr lang="en-US" dirty="0"/>
              <a:t>BYU School of Social Work</a:t>
            </a:r>
          </a:p>
          <a:p>
            <a:r>
              <a:rPr lang="en-US" dirty="0"/>
              <a:t>Revised 2025</a:t>
            </a:r>
          </a:p>
        </p:txBody>
      </p:sp>
      <p:pic>
        <p:nvPicPr>
          <p:cNvPr id="19" name="Video 18">
            <a:hlinkClick r:id="" action="ppaction://media"/>
            <a:extLst>
              <a:ext uri="{FF2B5EF4-FFF2-40B4-BE49-F238E27FC236}">
                <a16:creationId xmlns:a16="http://schemas.microsoft.com/office/drawing/2014/main" id="{5C4E923E-FB18-0CF7-9F8B-510C9D0EC009}"/>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9395079" y="411480"/>
            <a:ext cx="2057400" cy="2057400"/>
          </a:xfrm>
          <a:prstGeom prst="ellipse">
            <a:avLst/>
          </a:prstGeom>
        </p:spPr>
      </p:pic>
    </p:spTree>
    <p:extLst>
      <p:ext uri="{BB962C8B-B14F-4D97-AF65-F5344CB8AC3E}">
        <p14:creationId xmlns:p14="http://schemas.microsoft.com/office/powerpoint/2010/main" val="2259308896"/>
      </p:ext>
    </p:extLst>
  </p:cSld>
  <p:clrMapOvr>
    <a:masterClrMapping/>
  </p:clrMapOvr>
  <mc:AlternateContent xmlns:mc="http://schemas.openxmlformats.org/markup-compatibility/2006">
    <mc:Choice xmlns:p14="http://schemas.microsoft.com/office/powerpoint/2010/main" Requires="p14">
      <p:transition spd="slow" p14:dur="2000" advTm="56077"/>
    </mc:Choice>
    <mc:Fallback>
      <p:transition spd="slow" advTm="560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9"/>
                </p:tgtEl>
              </p:cMediaNode>
            </p:video>
            <p:seq concurrent="1" nextAc="seek">
              <p:cTn id="8" restart="whenNotActive" fill="hold" evtFilter="cancelBubble" nodeType="interactiveSeq">
                <p:stCondLst>
                  <p:cond evt="onClick" delay="0">
                    <p:tgtEl>
                      <p:spTgt spid="1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9"/>
                                        </p:tgtEl>
                                      </p:cBhvr>
                                    </p:cmd>
                                  </p:childTnLst>
                                </p:cTn>
                              </p:par>
                            </p:childTnLst>
                          </p:cTn>
                        </p:par>
                      </p:childTnLst>
                    </p:cTn>
                  </p:par>
                </p:childTnLst>
              </p:cTn>
              <p:nextCondLst>
                <p:cond evt="onClick" delay="0">
                  <p:tgtEl>
                    <p:spTgt spid="19"/>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B6389-2374-4677-B8BB-59410CCC32FD}"/>
              </a:ext>
            </a:extLst>
          </p:cNvPr>
          <p:cNvSpPr>
            <a:spLocks noGrp="1"/>
          </p:cNvSpPr>
          <p:nvPr>
            <p:ph type="title"/>
          </p:nvPr>
        </p:nvSpPr>
        <p:spPr>
          <a:xfrm>
            <a:off x="457200" y="381000"/>
            <a:ext cx="11277600" cy="1325563"/>
          </a:xfrm>
        </p:spPr>
        <p:txBody>
          <a:bodyPr/>
          <a:lstStyle/>
          <a:p>
            <a:r>
              <a:rPr lang="en-US" dirty="0"/>
              <a:t>In- Agency Field Instructor Responsibilities</a:t>
            </a:r>
          </a:p>
        </p:txBody>
      </p:sp>
      <p:graphicFrame>
        <p:nvGraphicFramePr>
          <p:cNvPr id="9" name="Content Placeholder 3" descr="Timeline">
            <a:extLst>
              <a:ext uri="{FF2B5EF4-FFF2-40B4-BE49-F238E27FC236}">
                <a16:creationId xmlns:a16="http://schemas.microsoft.com/office/drawing/2014/main" id="{F8E85272-AE17-4E39-BF3C-2FD0539FAA99}"/>
              </a:ext>
            </a:extLst>
          </p:cNvPr>
          <p:cNvGraphicFramePr>
            <a:graphicFrameLocks noGrp="1"/>
          </p:cNvGraphicFramePr>
          <p:nvPr>
            <p:ph idx="1"/>
            <p:extLst>
              <p:ext uri="{D42A27DB-BD31-4B8C-83A1-F6EECF244321}">
                <p14:modId xmlns:p14="http://schemas.microsoft.com/office/powerpoint/2010/main" val="2035008418"/>
              </p:ext>
            </p:extLst>
          </p:nvPr>
        </p:nvGraphicFramePr>
        <p:xfrm>
          <a:off x="457200" y="1825625"/>
          <a:ext cx="114300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BD9A0010-CB64-46BA-9DD5-2071C0A76E75}"/>
              </a:ext>
            </a:extLst>
          </p:cNvPr>
          <p:cNvSpPr>
            <a:spLocks noGrp="1"/>
          </p:cNvSpPr>
          <p:nvPr>
            <p:ph type="sldNum" sz="quarter" idx="12"/>
          </p:nvPr>
        </p:nvSpPr>
        <p:spPr/>
        <p:txBody>
          <a:bodyPr/>
          <a:lstStyle/>
          <a:p>
            <a:fld id="{294A09A9-5501-47C1-A89A-A340965A2BE2}" type="slidenum">
              <a:rPr lang="en-US" smtClean="0"/>
              <a:pPr/>
              <a:t>10</a:t>
            </a:fld>
            <a:endParaRPr lang="en-US" dirty="0"/>
          </a:p>
        </p:txBody>
      </p:sp>
    </p:spTree>
    <p:extLst>
      <p:ext uri="{BB962C8B-B14F-4D97-AF65-F5344CB8AC3E}">
        <p14:creationId xmlns:p14="http://schemas.microsoft.com/office/powerpoint/2010/main" val="1489492820"/>
      </p:ext>
    </p:extLst>
  </p:cSld>
  <p:clrMapOvr>
    <a:masterClrMapping/>
  </p:clrMapOvr>
  <mc:AlternateContent xmlns:mc="http://schemas.openxmlformats.org/markup-compatibility/2006">
    <mc:Choice xmlns:p14="http://schemas.microsoft.com/office/powerpoint/2010/main" Requires="p14">
      <p:transition spd="slow" p14:dur="2000" advTm="90678"/>
    </mc:Choice>
    <mc:Fallback>
      <p:transition spd="slow" advTm="90678"/>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B6389-2374-4677-B8BB-59410CCC32FD}"/>
              </a:ext>
            </a:extLst>
          </p:cNvPr>
          <p:cNvSpPr>
            <a:spLocks noGrp="1"/>
          </p:cNvSpPr>
          <p:nvPr>
            <p:ph type="title"/>
          </p:nvPr>
        </p:nvSpPr>
        <p:spPr>
          <a:xfrm>
            <a:off x="457200" y="381000"/>
            <a:ext cx="11277600" cy="1325563"/>
          </a:xfrm>
        </p:spPr>
        <p:txBody>
          <a:bodyPr/>
          <a:lstStyle/>
          <a:p>
            <a:r>
              <a:rPr lang="en-US" dirty="0"/>
              <a:t>In- Agency Field Instructor Responsibilities</a:t>
            </a:r>
          </a:p>
        </p:txBody>
      </p:sp>
      <p:graphicFrame>
        <p:nvGraphicFramePr>
          <p:cNvPr id="9" name="Content Placeholder 3" descr="Timeline">
            <a:extLst>
              <a:ext uri="{FF2B5EF4-FFF2-40B4-BE49-F238E27FC236}">
                <a16:creationId xmlns:a16="http://schemas.microsoft.com/office/drawing/2014/main" id="{F8E85272-AE17-4E39-BF3C-2FD0539FAA99}"/>
              </a:ext>
            </a:extLst>
          </p:cNvPr>
          <p:cNvGraphicFramePr>
            <a:graphicFrameLocks noGrp="1"/>
          </p:cNvGraphicFramePr>
          <p:nvPr>
            <p:ph idx="1"/>
            <p:extLst>
              <p:ext uri="{D42A27DB-BD31-4B8C-83A1-F6EECF244321}">
                <p14:modId xmlns:p14="http://schemas.microsoft.com/office/powerpoint/2010/main" val="2708688095"/>
              </p:ext>
            </p:extLst>
          </p:nvPr>
        </p:nvGraphicFramePr>
        <p:xfrm>
          <a:off x="457200" y="1825625"/>
          <a:ext cx="114300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BD9A0010-CB64-46BA-9DD5-2071C0A76E75}"/>
              </a:ext>
            </a:extLst>
          </p:cNvPr>
          <p:cNvSpPr>
            <a:spLocks noGrp="1"/>
          </p:cNvSpPr>
          <p:nvPr>
            <p:ph type="sldNum" sz="quarter" idx="12"/>
          </p:nvPr>
        </p:nvSpPr>
        <p:spPr/>
        <p:txBody>
          <a:bodyPr/>
          <a:lstStyle/>
          <a:p>
            <a:fld id="{294A09A9-5501-47C1-A89A-A340965A2BE2}" type="slidenum">
              <a:rPr lang="en-US" smtClean="0"/>
              <a:pPr/>
              <a:t>11</a:t>
            </a:fld>
            <a:endParaRPr lang="en-US" dirty="0"/>
          </a:p>
        </p:txBody>
      </p:sp>
    </p:spTree>
    <p:extLst>
      <p:ext uri="{BB962C8B-B14F-4D97-AF65-F5344CB8AC3E}">
        <p14:creationId xmlns:p14="http://schemas.microsoft.com/office/powerpoint/2010/main" val="2286006579"/>
      </p:ext>
    </p:extLst>
  </p:cSld>
  <p:clrMapOvr>
    <a:masterClrMapping/>
  </p:clrMapOvr>
  <mc:AlternateContent xmlns:mc="http://schemas.openxmlformats.org/markup-compatibility/2006">
    <mc:Choice xmlns:p14="http://schemas.microsoft.com/office/powerpoint/2010/main" Requires="p14">
      <p:transition spd="slow" p14:dur="2000" advTm="154673"/>
    </mc:Choice>
    <mc:Fallback>
      <p:transition spd="slow" advTm="154673"/>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B6389-2374-4677-B8BB-59410CCC32FD}"/>
              </a:ext>
            </a:extLst>
          </p:cNvPr>
          <p:cNvSpPr>
            <a:spLocks noGrp="1"/>
          </p:cNvSpPr>
          <p:nvPr>
            <p:ph type="title"/>
          </p:nvPr>
        </p:nvSpPr>
        <p:spPr>
          <a:xfrm>
            <a:off x="457200" y="381000"/>
            <a:ext cx="11277600" cy="1325563"/>
          </a:xfrm>
        </p:spPr>
        <p:txBody>
          <a:bodyPr/>
          <a:lstStyle/>
          <a:p>
            <a:r>
              <a:rPr lang="en-US" dirty="0"/>
              <a:t>In- Agency Field Instructor Responsibilities</a:t>
            </a:r>
          </a:p>
        </p:txBody>
      </p:sp>
      <p:graphicFrame>
        <p:nvGraphicFramePr>
          <p:cNvPr id="9" name="Content Placeholder 3" descr="Timeline">
            <a:extLst>
              <a:ext uri="{FF2B5EF4-FFF2-40B4-BE49-F238E27FC236}">
                <a16:creationId xmlns:a16="http://schemas.microsoft.com/office/drawing/2014/main" id="{F8E85272-AE17-4E39-BF3C-2FD0539FAA99}"/>
              </a:ext>
            </a:extLst>
          </p:cNvPr>
          <p:cNvGraphicFramePr>
            <a:graphicFrameLocks noGrp="1"/>
          </p:cNvGraphicFramePr>
          <p:nvPr>
            <p:ph idx="1"/>
            <p:extLst>
              <p:ext uri="{D42A27DB-BD31-4B8C-83A1-F6EECF244321}">
                <p14:modId xmlns:p14="http://schemas.microsoft.com/office/powerpoint/2010/main" val="689107339"/>
              </p:ext>
            </p:extLst>
          </p:nvPr>
        </p:nvGraphicFramePr>
        <p:xfrm>
          <a:off x="457200" y="1825625"/>
          <a:ext cx="114300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BD9A0010-CB64-46BA-9DD5-2071C0A76E75}"/>
              </a:ext>
            </a:extLst>
          </p:cNvPr>
          <p:cNvSpPr>
            <a:spLocks noGrp="1"/>
          </p:cNvSpPr>
          <p:nvPr>
            <p:ph type="sldNum" sz="quarter" idx="12"/>
          </p:nvPr>
        </p:nvSpPr>
        <p:spPr/>
        <p:txBody>
          <a:bodyPr/>
          <a:lstStyle/>
          <a:p>
            <a:fld id="{294A09A9-5501-47C1-A89A-A340965A2BE2}" type="slidenum">
              <a:rPr lang="en-US" smtClean="0"/>
              <a:pPr/>
              <a:t>12</a:t>
            </a:fld>
            <a:endParaRPr lang="en-US" dirty="0"/>
          </a:p>
        </p:txBody>
      </p:sp>
    </p:spTree>
    <p:extLst>
      <p:ext uri="{BB962C8B-B14F-4D97-AF65-F5344CB8AC3E}">
        <p14:creationId xmlns:p14="http://schemas.microsoft.com/office/powerpoint/2010/main" val="2006151449"/>
      </p:ext>
    </p:extLst>
  </p:cSld>
  <p:clrMapOvr>
    <a:masterClrMapping/>
  </p:clrMapOvr>
  <mc:AlternateContent xmlns:mc="http://schemas.openxmlformats.org/markup-compatibility/2006">
    <mc:Choice xmlns:p14="http://schemas.microsoft.com/office/powerpoint/2010/main" Requires="p14">
      <p:transition spd="slow" p14:dur="2000" advTm="134911"/>
    </mc:Choice>
    <mc:Fallback>
      <p:transition spd="slow" advTm="134911"/>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56B7E-1633-44AB-8584-82DF5B726834}"/>
              </a:ext>
            </a:extLst>
          </p:cNvPr>
          <p:cNvSpPr>
            <a:spLocks noGrp="1"/>
          </p:cNvSpPr>
          <p:nvPr>
            <p:ph type="title"/>
          </p:nvPr>
        </p:nvSpPr>
        <p:spPr>
          <a:xfrm>
            <a:off x="457200" y="365125"/>
            <a:ext cx="10515600" cy="1325563"/>
          </a:xfrm>
        </p:spPr>
        <p:txBody>
          <a:bodyPr/>
          <a:lstStyle/>
          <a:p>
            <a:r>
              <a:rPr lang="en-US" dirty="0"/>
              <a:t>Internship Scheduling Guidelines</a:t>
            </a:r>
          </a:p>
        </p:txBody>
      </p:sp>
      <p:sp>
        <p:nvSpPr>
          <p:cNvPr id="3" name="Text Placeholder 2">
            <a:extLst>
              <a:ext uri="{FF2B5EF4-FFF2-40B4-BE49-F238E27FC236}">
                <a16:creationId xmlns:a16="http://schemas.microsoft.com/office/drawing/2014/main" id="{EFB90AB4-D228-4548-B072-726498212362}"/>
              </a:ext>
            </a:extLst>
          </p:cNvPr>
          <p:cNvSpPr>
            <a:spLocks noGrp="1"/>
          </p:cNvSpPr>
          <p:nvPr>
            <p:ph type="body" idx="1"/>
          </p:nvPr>
        </p:nvSpPr>
        <p:spPr>
          <a:xfrm>
            <a:off x="983411" y="1844259"/>
            <a:ext cx="4218317" cy="823912"/>
          </a:xfrm>
        </p:spPr>
        <p:txBody>
          <a:bodyPr>
            <a:normAutofit/>
          </a:bodyPr>
          <a:lstStyle/>
          <a:p>
            <a:r>
              <a:rPr lang="en-US" dirty="0"/>
              <a:t>Internship 1 = 450 Hours minimum</a:t>
            </a:r>
          </a:p>
        </p:txBody>
      </p:sp>
      <p:sp>
        <p:nvSpPr>
          <p:cNvPr id="4" name="Content Placeholder 3">
            <a:extLst>
              <a:ext uri="{FF2B5EF4-FFF2-40B4-BE49-F238E27FC236}">
                <a16:creationId xmlns:a16="http://schemas.microsoft.com/office/drawing/2014/main" id="{950677C9-3E42-427F-93B8-526692906471}"/>
              </a:ext>
            </a:extLst>
          </p:cNvPr>
          <p:cNvSpPr>
            <a:spLocks noGrp="1"/>
          </p:cNvSpPr>
          <p:nvPr>
            <p:ph sz="half" idx="2"/>
          </p:nvPr>
        </p:nvSpPr>
        <p:spPr>
          <a:xfrm>
            <a:off x="1289640" y="2668171"/>
            <a:ext cx="3657600" cy="3684588"/>
          </a:xfrm>
        </p:spPr>
        <p:txBody>
          <a:bodyPr vert="horz" lIns="91440" tIns="45720" rIns="91440" bIns="45720" rtlCol="0" anchor="t">
            <a:normAutofit/>
          </a:bodyPr>
          <a:lstStyle/>
          <a:p>
            <a:r>
              <a:rPr lang="en-US" sz="1600" dirty="0"/>
              <a:t>Spring/Summer, Monday through Friday</a:t>
            </a:r>
          </a:p>
          <a:p>
            <a:r>
              <a:rPr lang="en-US" sz="1600" b="1" dirty="0"/>
              <a:t>Holidays and Vacations: Students are told to arrange days off with their Field Instructor/Supervisor PRIOR to scheduling vacations and making travel arrangements.</a:t>
            </a:r>
          </a:p>
          <a:p>
            <a:r>
              <a:rPr lang="en-US" sz="1600" dirty="0"/>
              <a:t>Starting Therapy: Interns </a:t>
            </a:r>
            <a:r>
              <a:rPr lang="en-US" sz="1600" b="1" dirty="0"/>
              <a:t>CAN </a:t>
            </a:r>
            <a:r>
              <a:rPr lang="en-US" sz="1600" dirty="0"/>
              <a:t>begin training activities before the first day of the semester, but they </a:t>
            </a:r>
            <a:r>
              <a:rPr lang="en-US" sz="1600" b="1" dirty="0"/>
              <a:t>CANNOT</a:t>
            </a:r>
            <a:r>
              <a:rPr lang="en-US" sz="1600" dirty="0"/>
              <a:t> begin </a:t>
            </a:r>
            <a:r>
              <a:rPr lang="en-US" sz="1600" b="1" dirty="0"/>
              <a:t>therapeutic activities </a:t>
            </a:r>
            <a:r>
              <a:rPr lang="en-US" sz="1600" dirty="0"/>
              <a:t>until the first day of the semester.</a:t>
            </a:r>
          </a:p>
        </p:txBody>
      </p:sp>
      <p:sp>
        <p:nvSpPr>
          <p:cNvPr id="6" name="Text Placeholder 5">
            <a:extLst>
              <a:ext uri="{FF2B5EF4-FFF2-40B4-BE49-F238E27FC236}">
                <a16:creationId xmlns:a16="http://schemas.microsoft.com/office/drawing/2014/main" id="{F5018B6D-E395-49AD-92AD-AD69E3AB40C3}"/>
              </a:ext>
            </a:extLst>
          </p:cNvPr>
          <p:cNvSpPr>
            <a:spLocks noGrp="1"/>
          </p:cNvSpPr>
          <p:nvPr>
            <p:ph type="body" sz="quarter" idx="3"/>
          </p:nvPr>
        </p:nvSpPr>
        <p:spPr>
          <a:xfrm>
            <a:off x="6780133" y="1808163"/>
            <a:ext cx="4703841" cy="823912"/>
          </a:xfrm>
        </p:spPr>
        <p:txBody>
          <a:bodyPr>
            <a:normAutofit/>
          </a:bodyPr>
          <a:lstStyle/>
          <a:p>
            <a:r>
              <a:rPr lang="en-US" dirty="0"/>
              <a:t>Internship 2 = 600 Hours minimum</a:t>
            </a:r>
          </a:p>
        </p:txBody>
      </p:sp>
      <p:sp>
        <p:nvSpPr>
          <p:cNvPr id="5" name="Content Placeholder 4">
            <a:extLst>
              <a:ext uri="{FF2B5EF4-FFF2-40B4-BE49-F238E27FC236}">
                <a16:creationId xmlns:a16="http://schemas.microsoft.com/office/drawing/2014/main" id="{BDB9D020-1E25-453D-83DF-1420ACD3968D}"/>
              </a:ext>
            </a:extLst>
          </p:cNvPr>
          <p:cNvSpPr>
            <a:spLocks noGrp="1"/>
          </p:cNvSpPr>
          <p:nvPr>
            <p:ph sz="quarter" idx="4"/>
          </p:nvPr>
        </p:nvSpPr>
        <p:spPr>
          <a:xfrm>
            <a:off x="6780213" y="2632075"/>
            <a:ext cx="3657600" cy="3684588"/>
          </a:xfrm>
        </p:spPr>
        <p:txBody>
          <a:bodyPr/>
          <a:lstStyle/>
          <a:p>
            <a:r>
              <a:rPr lang="en-US" sz="1600" dirty="0"/>
              <a:t>Fall/Winter; Monday, Wednesday, Friday only</a:t>
            </a:r>
          </a:p>
          <a:p>
            <a:r>
              <a:rPr lang="en-US" sz="1600" dirty="0"/>
              <a:t>Tuesday and Thursdays are CLASS days (&amp; nights)</a:t>
            </a:r>
          </a:p>
          <a:p>
            <a:r>
              <a:rPr lang="en-US" sz="1600" dirty="0"/>
              <a:t>Electives: Students are told to consider Internship Evening Requirements when planning their elective courses.</a:t>
            </a:r>
          </a:p>
          <a:p>
            <a:r>
              <a:rPr lang="en-US" sz="1600" dirty="0"/>
              <a:t>We CANNOT excuse students from classes for agency internship activities. Please do not schedule agency orientations on regularly scheduled class days</a:t>
            </a:r>
          </a:p>
          <a:p>
            <a:endParaRPr lang="en-US" dirty="0"/>
          </a:p>
          <a:p>
            <a:endParaRPr lang="en-US" dirty="0"/>
          </a:p>
        </p:txBody>
      </p:sp>
      <p:sp>
        <p:nvSpPr>
          <p:cNvPr id="9" name="Slide Number Placeholder 8">
            <a:extLst>
              <a:ext uri="{FF2B5EF4-FFF2-40B4-BE49-F238E27FC236}">
                <a16:creationId xmlns:a16="http://schemas.microsoft.com/office/drawing/2014/main" id="{3AFC16FA-62DC-4D56-810F-B1F6F94EBF74}"/>
              </a:ext>
            </a:extLst>
          </p:cNvPr>
          <p:cNvSpPr>
            <a:spLocks noGrp="1"/>
          </p:cNvSpPr>
          <p:nvPr>
            <p:ph type="sldNum" sz="quarter" idx="12"/>
          </p:nvPr>
        </p:nvSpPr>
        <p:spPr>
          <a:xfrm>
            <a:off x="8610600" y="6356350"/>
            <a:ext cx="2743200" cy="365125"/>
          </a:xfrm>
        </p:spPr>
        <p:txBody>
          <a:bodyPr/>
          <a:lstStyle/>
          <a:p>
            <a:fld id="{294A09A9-5501-47C1-A89A-A340965A2BE2}" type="slidenum">
              <a:rPr lang="en-US" smtClean="0"/>
              <a:pPr/>
              <a:t>13</a:t>
            </a:fld>
            <a:endParaRPr lang="en-US" dirty="0"/>
          </a:p>
        </p:txBody>
      </p:sp>
    </p:spTree>
    <p:extLst>
      <p:ext uri="{BB962C8B-B14F-4D97-AF65-F5344CB8AC3E}">
        <p14:creationId xmlns:p14="http://schemas.microsoft.com/office/powerpoint/2010/main" val="785934443"/>
      </p:ext>
    </p:extLst>
  </p:cSld>
  <p:clrMapOvr>
    <a:masterClrMapping/>
  </p:clrMapOvr>
  <mc:AlternateContent xmlns:mc="http://schemas.openxmlformats.org/markup-compatibility/2006">
    <mc:Choice xmlns:p14="http://schemas.microsoft.com/office/powerpoint/2010/main" Requires="p14">
      <p:transition spd="slow" p14:dur="2000" advTm="151469"/>
    </mc:Choice>
    <mc:Fallback>
      <p:transition spd="slow" advTm="151469"/>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B8A855F-D046-A16A-CE24-536A41E66094}"/>
              </a:ext>
            </a:extLst>
          </p:cNvPr>
          <p:cNvSpPr>
            <a:spLocks noGrp="1"/>
          </p:cNvSpPr>
          <p:nvPr>
            <p:ph type="title"/>
          </p:nvPr>
        </p:nvSpPr>
        <p:spPr>
          <a:xfrm>
            <a:off x="457199" y="2103120"/>
            <a:ext cx="3848101" cy="1325563"/>
          </a:xfrm>
        </p:spPr>
        <p:txBody>
          <a:bodyPr anchor="b">
            <a:normAutofit/>
          </a:bodyPr>
          <a:lstStyle/>
          <a:p>
            <a:r>
              <a:rPr lang="en-US" dirty="0"/>
              <a:t>Field Internship 1</a:t>
            </a:r>
          </a:p>
        </p:txBody>
      </p:sp>
      <p:pic>
        <p:nvPicPr>
          <p:cNvPr id="12" name="Picture Placeholder 11" descr="People in group sharing">
            <a:extLst>
              <a:ext uri="{FF2B5EF4-FFF2-40B4-BE49-F238E27FC236}">
                <a16:creationId xmlns:a16="http://schemas.microsoft.com/office/drawing/2014/main" id="{364C7E17-301A-C087-82BF-811B46502909}"/>
              </a:ext>
            </a:extLst>
          </p:cNvPr>
          <p:cNvPicPr>
            <a:picLocks noGrp="1" noChangeAspect="1"/>
          </p:cNvPicPr>
          <p:nvPr>
            <p:ph type="pic" sz="quarter" idx="15"/>
          </p:nvPr>
        </p:nvPicPr>
        <p:blipFill>
          <a:blip r:embed="rId2"/>
          <a:srcRect l="25000" r="25000"/>
          <a:stretch>
            <a:fillRect/>
          </a:stretch>
        </p:blipFill>
        <p:spPr>
          <a:xfrm>
            <a:off x="4697413" y="1600200"/>
            <a:ext cx="2743200" cy="3657600"/>
          </a:xfrm>
        </p:spPr>
      </p:pic>
      <p:sp>
        <p:nvSpPr>
          <p:cNvPr id="17" name="Text Placeholder 3">
            <a:extLst>
              <a:ext uri="{FF2B5EF4-FFF2-40B4-BE49-F238E27FC236}">
                <a16:creationId xmlns:a16="http://schemas.microsoft.com/office/drawing/2014/main" id="{4515BAD5-999F-E134-EB8E-0BFE4A1E9EE7}"/>
              </a:ext>
            </a:extLst>
          </p:cNvPr>
          <p:cNvSpPr>
            <a:spLocks noGrp="1"/>
          </p:cNvSpPr>
          <p:nvPr>
            <p:ph type="body" sz="quarter" idx="16"/>
          </p:nvPr>
        </p:nvSpPr>
        <p:spPr>
          <a:xfrm>
            <a:off x="7504981" y="1026226"/>
            <a:ext cx="4229820" cy="5695249"/>
          </a:xfrm>
        </p:spPr>
        <p:txBody>
          <a:bodyPr>
            <a:normAutofit fontScale="85000" lnSpcReduction="20000"/>
          </a:bodyPr>
          <a:lstStyle/>
          <a:p>
            <a:pPr>
              <a:lnSpc>
                <a:spcPct val="120000"/>
              </a:lnSpc>
            </a:pPr>
            <a:r>
              <a:rPr lang="en-US" dirty="0"/>
              <a:t>Spring/Summer Semester</a:t>
            </a:r>
          </a:p>
          <a:p>
            <a:pPr>
              <a:lnSpc>
                <a:spcPct val="120000"/>
              </a:lnSpc>
            </a:pPr>
            <a:r>
              <a:rPr lang="en-US" b="1" dirty="0"/>
              <a:t>Minimum</a:t>
            </a:r>
            <a:r>
              <a:rPr lang="en-US" dirty="0"/>
              <a:t> </a:t>
            </a:r>
            <a:r>
              <a:rPr lang="en-US" b="1" dirty="0"/>
              <a:t>of 450 internship hours </a:t>
            </a:r>
            <a:r>
              <a:rPr lang="en-US" dirty="0"/>
              <a:t>required.</a:t>
            </a:r>
          </a:p>
          <a:p>
            <a:pPr>
              <a:lnSpc>
                <a:spcPct val="120000"/>
              </a:lnSpc>
            </a:pPr>
            <a:r>
              <a:rPr lang="en-US" b="1" dirty="0"/>
              <a:t>Minimum of 28 hours/week </a:t>
            </a:r>
            <a:r>
              <a:rPr lang="en-US" dirty="0"/>
              <a:t>required in your agencies/week.</a:t>
            </a:r>
          </a:p>
          <a:p>
            <a:pPr>
              <a:lnSpc>
                <a:spcPct val="120000"/>
              </a:lnSpc>
            </a:pPr>
            <a:r>
              <a:rPr lang="en-US" dirty="0"/>
              <a:t>Students must enroll in </a:t>
            </a:r>
            <a:r>
              <a:rPr lang="en-US" b="1" dirty="0"/>
              <a:t>Integrative Field Seminar (IFS) each semester they are in the Field.</a:t>
            </a:r>
            <a:r>
              <a:rPr lang="en-US" dirty="0"/>
              <a:t> IFS links internship experiences with CSWE Competencies. During the </a:t>
            </a:r>
            <a:r>
              <a:rPr lang="en-US" dirty="0" err="1"/>
              <a:t>Sp</a:t>
            </a:r>
            <a:r>
              <a:rPr lang="en-US" dirty="0"/>
              <a:t>/Sum semester this seminar is held on Tuesday or Wednesday at 8 or 9 am. Ask your intern what day they will be attending IFS. On this day they will not be able to start their internship until after their class.</a:t>
            </a:r>
          </a:p>
          <a:p>
            <a:pPr>
              <a:lnSpc>
                <a:spcPct val="120000"/>
              </a:lnSpc>
            </a:pPr>
            <a:r>
              <a:rPr lang="en-US" dirty="0"/>
              <a:t>Students can count </a:t>
            </a:r>
            <a:r>
              <a:rPr lang="en-US" b="1" dirty="0"/>
              <a:t>2 hours/week </a:t>
            </a:r>
            <a:r>
              <a:rPr lang="en-US" dirty="0"/>
              <a:t>for</a:t>
            </a:r>
            <a:r>
              <a:rPr lang="en-US" b="1" dirty="0"/>
              <a:t> </a:t>
            </a:r>
            <a:r>
              <a:rPr lang="en-US" dirty="0"/>
              <a:t>on their monthly time logs during </a:t>
            </a:r>
            <a:r>
              <a:rPr lang="en-US" b="1" dirty="0"/>
              <a:t>Spring and Summer…</a:t>
            </a:r>
            <a:r>
              <a:rPr lang="en-US" dirty="0"/>
              <a:t> This helps provide them with “a buffer” in case of an emergency.</a:t>
            </a:r>
          </a:p>
          <a:p>
            <a:pPr>
              <a:lnSpc>
                <a:spcPct val="120000"/>
              </a:lnSpc>
            </a:pPr>
            <a:r>
              <a:rPr lang="en-US" dirty="0"/>
              <a:t>Most students will complete 450 internship hours without adding in their IFS hours. A very limited number of students may need to add a few of their IFS hours to obtain 450 total internship hours in Internship 1. </a:t>
            </a:r>
          </a:p>
          <a:p>
            <a:endParaRPr lang="en-US" dirty="0"/>
          </a:p>
        </p:txBody>
      </p:sp>
      <p:sp>
        <p:nvSpPr>
          <p:cNvPr id="9" name="Slide Number Placeholder 8">
            <a:extLst>
              <a:ext uri="{FF2B5EF4-FFF2-40B4-BE49-F238E27FC236}">
                <a16:creationId xmlns:a16="http://schemas.microsoft.com/office/drawing/2014/main" id="{BB355740-501C-C6A4-5CD6-EC1D4592E6FC}"/>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294A09A9-5501-47C1-A89A-A340965A2BE2}" type="slidenum">
              <a:rPr lang="en-US" smtClean="0"/>
              <a:pPr>
                <a:spcAft>
                  <a:spcPts val="600"/>
                </a:spcAft>
              </a:pPr>
              <a:t>14</a:t>
            </a:fld>
            <a:endParaRPr lang="en-US" dirty="0"/>
          </a:p>
        </p:txBody>
      </p:sp>
    </p:spTree>
    <p:extLst>
      <p:ext uri="{BB962C8B-B14F-4D97-AF65-F5344CB8AC3E}">
        <p14:creationId xmlns:p14="http://schemas.microsoft.com/office/powerpoint/2010/main" val="1150933401"/>
      </p:ext>
    </p:extLst>
  </p:cSld>
  <p:clrMapOvr>
    <a:masterClrMapping/>
  </p:clrMapOvr>
  <mc:AlternateContent xmlns:mc="http://schemas.openxmlformats.org/markup-compatibility/2006">
    <mc:Choice xmlns:p14="http://schemas.microsoft.com/office/powerpoint/2010/main" Requires="p14">
      <p:transition spd="slow" p14:dur="2000" advTm="92758"/>
    </mc:Choice>
    <mc:Fallback>
      <p:transition spd="slow" advTm="92758"/>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B8A855F-D046-A16A-CE24-536A41E66094}"/>
              </a:ext>
            </a:extLst>
          </p:cNvPr>
          <p:cNvSpPr>
            <a:spLocks noGrp="1"/>
          </p:cNvSpPr>
          <p:nvPr>
            <p:ph type="title"/>
          </p:nvPr>
        </p:nvSpPr>
        <p:spPr>
          <a:xfrm>
            <a:off x="457199" y="2103120"/>
            <a:ext cx="3848101" cy="1325563"/>
          </a:xfrm>
        </p:spPr>
        <p:txBody>
          <a:bodyPr anchor="b">
            <a:normAutofit/>
          </a:bodyPr>
          <a:lstStyle/>
          <a:p>
            <a:r>
              <a:rPr lang="en-US" dirty="0"/>
              <a:t>Field Internship 2</a:t>
            </a:r>
          </a:p>
        </p:txBody>
      </p:sp>
      <p:sp>
        <p:nvSpPr>
          <p:cNvPr id="17" name="Text Placeholder 3">
            <a:extLst>
              <a:ext uri="{FF2B5EF4-FFF2-40B4-BE49-F238E27FC236}">
                <a16:creationId xmlns:a16="http://schemas.microsoft.com/office/drawing/2014/main" id="{4515BAD5-999F-E134-EB8E-0BFE4A1E9EE7}"/>
              </a:ext>
            </a:extLst>
          </p:cNvPr>
          <p:cNvSpPr>
            <a:spLocks noGrp="1"/>
          </p:cNvSpPr>
          <p:nvPr>
            <p:ph type="body" sz="quarter" idx="16"/>
          </p:nvPr>
        </p:nvSpPr>
        <p:spPr>
          <a:xfrm>
            <a:off x="7504981" y="1466174"/>
            <a:ext cx="4229820" cy="4804913"/>
          </a:xfrm>
        </p:spPr>
        <p:txBody>
          <a:bodyPr>
            <a:normAutofit lnSpcReduction="10000"/>
          </a:bodyPr>
          <a:lstStyle/>
          <a:p>
            <a:r>
              <a:rPr lang="en-US" dirty="0"/>
              <a:t>Fall &amp; Winter Semesters</a:t>
            </a:r>
          </a:p>
          <a:p>
            <a:r>
              <a:rPr lang="en-US" b="1" dirty="0"/>
              <a:t>Minimum of 600 internship hours required</a:t>
            </a:r>
            <a:r>
              <a:rPr lang="en-US" dirty="0"/>
              <a:t>.</a:t>
            </a:r>
          </a:p>
          <a:p>
            <a:r>
              <a:rPr lang="en-US" b="1" dirty="0"/>
              <a:t>20 hours/week required in agency placement each wee</a:t>
            </a:r>
            <a:r>
              <a:rPr lang="en-US" dirty="0"/>
              <a:t>k.</a:t>
            </a:r>
          </a:p>
          <a:p>
            <a:r>
              <a:rPr lang="en-US" dirty="0"/>
              <a:t>Students will be in their internships on M, W, and F during F &amp; W semesters.</a:t>
            </a:r>
          </a:p>
          <a:p>
            <a:r>
              <a:rPr lang="en-US" dirty="0"/>
              <a:t>Students will be in classes on campus on T &amp; Th. They will NOT be able to be in their internship agencies from 8 am to 5 pm on T &amp; Th during F &amp; W semesters. </a:t>
            </a:r>
          </a:p>
          <a:p>
            <a:r>
              <a:rPr lang="en-US" dirty="0"/>
              <a:t>Most students will obtain 600 internship hours without needing to add in any IFS hours. Some students may need to add a </a:t>
            </a:r>
            <a:r>
              <a:rPr lang="en-US" b="1" dirty="0"/>
              <a:t>few</a:t>
            </a:r>
            <a:r>
              <a:rPr lang="en-US" dirty="0"/>
              <a:t> of their IFS hours to obtain 600 total internship hours in Internship 2. </a:t>
            </a:r>
          </a:p>
          <a:p>
            <a:endParaRPr lang="en-US" dirty="0"/>
          </a:p>
          <a:p>
            <a:endParaRPr lang="en-US" dirty="0"/>
          </a:p>
        </p:txBody>
      </p:sp>
      <p:sp>
        <p:nvSpPr>
          <p:cNvPr id="9" name="Slide Number Placeholder 8">
            <a:extLst>
              <a:ext uri="{FF2B5EF4-FFF2-40B4-BE49-F238E27FC236}">
                <a16:creationId xmlns:a16="http://schemas.microsoft.com/office/drawing/2014/main" id="{BB355740-501C-C6A4-5CD6-EC1D4592E6FC}"/>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294A09A9-5501-47C1-A89A-A340965A2BE2}" type="slidenum">
              <a:rPr lang="en-US" smtClean="0"/>
              <a:pPr>
                <a:spcAft>
                  <a:spcPts val="600"/>
                </a:spcAft>
              </a:pPr>
              <a:t>15</a:t>
            </a:fld>
            <a:endParaRPr lang="en-US" dirty="0"/>
          </a:p>
        </p:txBody>
      </p:sp>
      <p:pic>
        <p:nvPicPr>
          <p:cNvPr id="5" name="Picture Placeholder 4" descr="Man talking with therapist">
            <a:extLst>
              <a:ext uri="{FF2B5EF4-FFF2-40B4-BE49-F238E27FC236}">
                <a16:creationId xmlns:a16="http://schemas.microsoft.com/office/drawing/2014/main" id="{D691BBFB-1DCE-629C-6B0C-FC3859043927}"/>
              </a:ext>
            </a:extLst>
          </p:cNvPr>
          <p:cNvPicPr>
            <a:picLocks noGrp="1" noChangeAspect="1"/>
          </p:cNvPicPr>
          <p:nvPr>
            <p:ph type="pic" sz="quarter" idx="15"/>
          </p:nvPr>
        </p:nvPicPr>
        <p:blipFill>
          <a:blip r:embed="rId2"/>
          <a:srcRect l="25047" r="25047"/>
          <a:stretch>
            <a:fillRect/>
          </a:stretch>
        </p:blipFill>
        <p:spPr/>
      </p:pic>
    </p:spTree>
    <p:extLst>
      <p:ext uri="{BB962C8B-B14F-4D97-AF65-F5344CB8AC3E}">
        <p14:creationId xmlns:p14="http://schemas.microsoft.com/office/powerpoint/2010/main" val="2876293541"/>
      </p:ext>
    </p:extLst>
  </p:cSld>
  <p:clrMapOvr>
    <a:masterClrMapping/>
  </p:clrMapOvr>
  <mc:AlternateContent xmlns:mc="http://schemas.openxmlformats.org/markup-compatibility/2006">
    <mc:Choice xmlns:p14="http://schemas.microsoft.com/office/powerpoint/2010/main" Requires="p14">
      <p:transition spd="slow" p14:dur="2000" advTm="60184"/>
    </mc:Choice>
    <mc:Fallback>
      <p:transition spd="slow" advTm="60184"/>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191A4-7839-4F63-B17C-7C366C59488C}"/>
              </a:ext>
            </a:extLst>
          </p:cNvPr>
          <p:cNvSpPr>
            <a:spLocks noGrp="1"/>
          </p:cNvSpPr>
          <p:nvPr>
            <p:ph type="title"/>
          </p:nvPr>
        </p:nvSpPr>
        <p:spPr/>
        <p:txBody>
          <a:bodyPr/>
          <a:lstStyle/>
          <a:p>
            <a:r>
              <a:rPr lang="en-US" dirty="0"/>
              <a:t>Internship 1 vs. Internship 2</a:t>
            </a:r>
          </a:p>
        </p:txBody>
      </p:sp>
      <p:sp>
        <p:nvSpPr>
          <p:cNvPr id="3" name="Text Placeholder 2">
            <a:extLst>
              <a:ext uri="{FF2B5EF4-FFF2-40B4-BE49-F238E27FC236}">
                <a16:creationId xmlns:a16="http://schemas.microsoft.com/office/drawing/2014/main" id="{3BD1BF38-3044-4FB6-A222-979FD3162C9D}"/>
              </a:ext>
            </a:extLst>
          </p:cNvPr>
          <p:cNvSpPr>
            <a:spLocks noGrp="1"/>
          </p:cNvSpPr>
          <p:nvPr>
            <p:ph type="body" idx="1"/>
          </p:nvPr>
        </p:nvSpPr>
        <p:spPr>
          <a:xfrm>
            <a:off x="1182255" y="1844259"/>
            <a:ext cx="3764985" cy="823912"/>
          </a:xfrm>
        </p:spPr>
        <p:txBody>
          <a:bodyPr anchor="ctr" anchorCtr="0">
            <a:normAutofit/>
          </a:bodyPr>
          <a:lstStyle/>
          <a:p>
            <a:r>
              <a:rPr lang="en-US" dirty="0"/>
              <a:t>#1 Generalist Competency Focus</a:t>
            </a:r>
          </a:p>
        </p:txBody>
      </p:sp>
      <p:sp>
        <p:nvSpPr>
          <p:cNvPr id="4" name="Content Placeholder 3">
            <a:extLst>
              <a:ext uri="{FF2B5EF4-FFF2-40B4-BE49-F238E27FC236}">
                <a16:creationId xmlns:a16="http://schemas.microsoft.com/office/drawing/2014/main" id="{9B9ED227-95A7-4B08-91FE-5E0EF0D41D20}"/>
              </a:ext>
            </a:extLst>
          </p:cNvPr>
          <p:cNvSpPr>
            <a:spLocks noGrp="1"/>
          </p:cNvSpPr>
          <p:nvPr>
            <p:ph sz="half" idx="2"/>
          </p:nvPr>
        </p:nvSpPr>
        <p:spPr/>
        <p:txBody>
          <a:bodyPr>
            <a:noAutofit/>
          </a:bodyPr>
          <a:lstStyle/>
          <a:p>
            <a:r>
              <a:rPr lang="en-US" dirty="0"/>
              <a:t>Generalist Practice Skills:</a:t>
            </a:r>
          </a:p>
          <a:p>
            <a:pPr lvl="1"/>
            <a:r>
              <a:rPr lang="en-US" dirty="0"/>
              <a:t>Intermediate intervention skills, assessment/diagnostic skills, treatment techniques, and evaluation skills.</a:t>
            </a:r>
          </a:p>
          <a:p>
            <a:r>
              <a:rPr lang="en-US" dirty="0"/>
              <a:t>Suggested Activities:</a:t>
            </a:r>
          </a:p>
          <a:p>
            <a:pPr lvl="1"/>
            <a:r>
              <a:rPr lang="en-US" dirty="0"/>
              <a:t>Clinical case management</a:t>
            </a:r>
          </a:p>
          <a:p>
            <a:pPr lvl="1"/>
            <a:r>
              <a:rPr lang="en-US" dirty="0"/>
              <a:t>Individual, Family, Couple, and Marital therapy</a:t>
            </a:r>
          </a:p>
          <a:p>
            <a:pPr lvl="1"/>
            <a:r>
              <a:rPr lang="en-US" dirty="0"/>
              <a:t>Facilitate Groups (psycho-therapeutic, psycho-educational, support groups, skills groups, etc.)</a:t>
            </a:r>
          </a:p>
          <a:p>
            <a:pPr lvl="1"/>
            <a:r>
              <a:rPr lang="en-US" dirty="0"/>
              <a:t>Bio-Psycho-Social-Spiritual Assessment</a:t>
            </a:r>
          </a:p>
          <a:p>
            <a:pPr lvl="1"/>
            <a:r>
              <a:rPr lang="en-US" dirty="0"/>
              <a:t>Crisis Intervention</a:t>
            </a:r>
          </a:p>
          <a:p>
            <a:endParaRPr lang="en-US" dirty="0"/>
          </a:p>
          <a:p>
            <a:endParaRPr lang="en-US" dirty="0"/>
          </a:p>
        </p:txBody>
      </p:sp>
      <p:sp>
        <p:nvSpPr>
          <p:cNvPr id="7" name="Text Placeholder 6">
            <a:extLst>
              <a:ext uri="{FF2B5EF4-FFF2-40B4-BE49-F238E27FC236}">
                <a16:creationId xmlns:a16="http://schemas.microsoft.com/office/drawing/2014/main" id="{0DECF210-3396-4326-A2DB-16C401CA2CC1}"/>
              </a:ext>
            </a:extLst>
          </p:cNvPr>
          <p:cNvSpPr>
            <a:spLocks noGrp="1"/>
          </p:cNvSpPr>
          <p:nvPr>
            <p:ph type="body" sz="quarter" idx="3"/>
          </p:nvPr>
        </p:nvSpPr>
        <p:spPr/>
        <p:txBody>
          <a:bodyPr anchor="ctr" anchorCtr="0">
            <a:normAutofit/>
          </a:bodyPr>
          <a:lstStyle/>
          <a:p>
            <a:r>
              <a:rPr lang="en-US" dirty="0"/>
              <a:t>#2 Specialized Competency Focus</a:t>
            </a:r>
          </a:p>
        </p:txBody>
      </p:sp>
      <p:sp>
        <p:nvSpPr>
          <p:cNvPr id="5" name="Content Placeholder 4">
            <a:extLst>
              <a:ext uri="{FF2B5EF4-FFF2-40B4-BE49-F238E27FC236}">
                <a16:creationId xmlns:a16="http://schemas.microsoft.com/office/drawing/2014/main" id="{9C2ECAAA-1E9C-4845-8EA9-E11A76F08150}"/>
              </a:ext>
            </a:extLst>
          </p:cNvPr>
          <p:cNvSpPr>
            <a:spLocks noGrp="1"/>
          </p:cNvSpPr>
          <p:nvPr>
            <p:ph sz="quarter" idx="4"/>
          </p:nvPr>
        </p:nvSpPr>
        <p:spPr>
          <a:xfrm>
            <a:off x="6780134" y="2632075"/>
            <a:ext cx="4192666" cy="3684588"/>
          </a:xfrm>
        </p:spPr>
        <p:txBody>
          <a:bodyPr>
            <a:noAutofit/>
          </a:bodyPr>
          <a:lstStyle/>
          <a:p>
            <a:r>
              <a:rPr lang="en-US" dirty="0"/>
              <a:t>Specialized Practice Skills:</a:t>
            </a:r>
          </a:p>
          <a:p>
            <a:pPr lvl="1"/>
            <a:r>
              <a:rPr lang="en-US" dirty="0"/>
              <a:t>Clinical Social Work Practice with Individuals and Families</a:t>
            </a:r>
          </a:p>
          <a:p>
            <a:pPr lvl="2"/>
            <a:r>
              <a:rPr lang="en-US" dirty="0"/>
              <a:t>Assessment/diagnostic skills, intervention skills, treatment techniques, and evaluation skills.</a:t>
            </a:r>
          </a:p>
          <a:p>
            <a:r>
              <a:rPr lang="en-US" dirty="0"/>
              <a:t>Suggested Activities:</a:t>
            </a:r>
          </a:p>
          <a:p>
            <a:pPr lvl="1"/>
            <a:r>
              <a:rPr lang="en-US" dirty="0"/>
              <a:t>Individual, Family, and Marital Psychotherapy</a:t>
            </a:r>
          </a:p>
          <a:p>
            <a:pPr lvl="1"/>
            <a:r>
              <a:rPr lang="en-US" dirty="0"/>
              <a:t>Facilitate Groups (psycho-therapeutic, psycho-educational, support groups, skills groups, etc.)</a:t>
            </a:r>
          </a:p>
          <a:p>
            <a:pPr lvl="1"/>
            <a:r>
              <a:rPr lang="en-US" dirty="0"/>
              <a:t>Differential DSM5 Diagnoses</a:t>
            </a:r>
          </a:p>
          <a:p>
            <a:pPr lvl="1"/>
            <a:r>
              <a:rPr lang="en-US" dirty="0"/>
              <a:t>Bio-Psycho-Social-Spiritual Assessment</a:t>
            </a:r>
          </a:p>
          <a:p>
            <a:pPr lvl="1"/>
            <a:r>
              <a:rPr lang="en-US" dirty="0"/>
              <a:t>Crisis Intervention</a:t>
            </a:r>
          </a:p>
          <a:p>
            <a:endParaRPr lang="en-US" dirty="0"/>
          </a:p>
        </p:txBody>
      </p:sp>
      <p:sp>
        <p:nvSpPr>
          <p:cNvPr id="12" name="Slide Number Placeholder 11">
            <a:extLst>
              <a:ext uri="{FF2B5EF4-FFF2-40B4-BE49-F238E27FC236}">
                <a16:creationId xmlns:a16="http://schemas.microsoft.com/office/drawing/2014/main" id="{A3B8E562-8B85-4194-9740-CB3A1A2350D4}"/>
              </a:ext>
            </a:extLst>
          </p:cNvPr>
          <p:cNvSpPr>
            <a:spLocks noGrp="1"/>
          </p:cNvSpPr>
          <p:nvPr>
            <p:ph type="sldNum" sz="quarter" idx="12"/>
          </p:nvPr>
        </p:nvSpPr>
        <p:spPr/>
        <p:txBody>
          <a:bodyPr/>
          <a:lstStyle/>
          <a:p>
            <a:fld id="{294A09A9-5501-47C1-A89A-A340965A2BE2}" type="slidenum">
              <a:rPr lang="en-US" smtClean="0"/>
              <a:pPr/>
              <a:t>16</a:t>
            </a:fld>
            <a:endParaRPr lang="en-US" dirty="0"/>
          </a:p>
        </p:txBody>
      </p:sp>
    </p:spTree>
    <p:extLst>
      <p:ext uri="{BB962C8B-B14F-4D97-AF65-F5344CB8AC3E}">
        <p14:creationId xmlns:p14="http://schemas.microsoft.com/office/powerpoint/2010/main" val="413412984"/>
      </p:ext>
    </p:extLst>
  </p:cSld>
  <p:clrMapOvr>
    <a:masterClrMapping/>
  </p:clrMapOvr>
  <mc:AlternateContent xmlns:mc="http://schemas.openxmlformats.org/markup-compatibility/2006">
    <mc:Choice xmlns:p14="http://schemas.microsoft.com/office/powerpoint/2010/main" Requires="p14">
      <p:transition spd="slow" p14:dur="2000" advTm="53581"/>
    </mc:Choice>
    <mc:Fallback>
      <p:transition spd="slow" advTm="53581"/>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31359B7-DD52-C14A-FAB5-37307FD1747B}"/>
              </a:ext>
            </a:extLst>
          </p:cNvPr>
          <p:cNvSpPr>
            <a:spLocks noGrp="1"/>
          </p:cNvSpPr>
          <p:nvPr>
            <p:ph type="title"/>
          </p:nvPr>
        </p:nvSpPr>
        <p:spPr/>
        <p:txBody>
          <a:bodyPr/>
          <a:lstStyle/>
          <a:p>
            <a:pPr algn="ctr"/>
            <a:r>
              <a:rPr lang="en-US" dirty="0"/>
              <a:t>Trainings Required of all BYU Interns during their 1</a:t>
            </a:r>
            <a:r>
              <a:rPr lang="en-US" baseline="30000" dirty="0"/>
              <a:t>st</a:t>
            </a:r>
            <a:r>
              <a:rPr lang="en-US" dirty="0"/>
              <a:t> Internship</a:t>
            </a:r>
          </a:p>
        </p:txBody>
      </p:sp>
      <p:sp>
        <p:nvSpPr>
          <p:cNvPr id="11" name="Content Placeholder 10">
            <a:extLst>
              <a:ext uri="{FF2B5EF4-FFF2-40B4-BE49-F238E27FC236}">
                <a16:creationId xmlns:a16="http://schemas.microsoft.com/office/drawing/2014/main" id="{6FA246BD-74DD-F6B1-EA86-45F6C448DC51}"/>
              </a:ext>
            </a:extLst>
          </p:cNvPr>
          <p:cNvSpPr>
            <a:spLocks noGrp="1"/>
          </p:cNvSpPr>
          <p:nvPr>
            <p:ph idx="1"/>
          </p:nvPr>
        </p:nvSpPr>
        <p:spPr>
          <a:xfrm>
            <a:off x="457201" y="1825625"/>
            <a:ext cx="5952226" cy="4351338"/>
          </a:xfrm>
        </p:spPr>
        <p:txBody>
          <a:bodyPr/>
          <a:lstStyle/>
          <a:p>
            <a:r>
              <a:rPr lang="en-US" sz="2000" dirty="0"/>
              <a:t>Students are responsible to complete these. We’re just letting you know your intern has to complete these….</a:t>
            </a:r>
          </a:p>
          <a:p>
            <a:r>
              <a:rPr lang="en-US" sz="2000" dirty="0"/>
              <a:t>New pre-field seminar class given in their first year, Fall/Winter.</a:t>
            </a:r>
          </a:p>
          <a:p>
            <a:r>
              <a:rPr lang="en-US" sz="2000" dirty="0"/>
              <a:t>Safety Training Review with their In-Agency Field Instructor (at the start of each internship; use outline under LS Content tab)</a:t>
            </a:r>
          </a:p>
          <a:p>
            <a:r>
              <a:rPr lang="en-US" sz="2000" dirty="0"/>
              <a:t>BYU Child Protection Training (at the start of Internship 1; online, free)</a:t>
            </a:r>
          </a:p>
          <a:p>
            <a:r>
              <a:rPr lang="en-US" sz="2000" dirty="0"/>
              <a:t>Review the Field Instructor Training</a:t>
            </a:r>
          </a:p>
          <a:p>
            <a:pPr marL="0" indent="0">
              <a:buNone/>
            </a:pPr>
            <a:endParaRPr lang="en-US" dirty="0"/>
          </a:p>
        </p:txBody>
      </p:sp>
      <p:sp>
        <p:nvSpPr>
          <p:cNvPr id="9" name="Slide Number Placeholder 8">
            <a:extLst>
              <a:ext uri="{FF2B5EF4-FFF2-40B4-BE49-F238E27FC236}">
                <a16:creationId xmlns:a16="http://schemas.microsoft.com/office/drawing/2014/main" id="{4E88D22E-A4BF-B7A5-1FB0-2660F4459A54}"/>
              </a:ext>
            </a:extLst>
          </p:cNvPr>
          <p:cNvSpPr>
            <a:spLocks noGrp="1"/>
          </p:cNvSpPr>
          <p:nvPr>
            <p:ph type="sldNum" sz="quarter" idx="12"/>
          </p:nvPr>
        </p:nvSpPr>
        <p:spPr/>
        <p:txBody>
          <a:bodyPr/>
          <a:lstStyle/>
          <a:p>
            <a:fld id="{294A09A9-5501-47C1-A89A-A340965A2BE2}" type="slidenum">
              <a:rPr lang="en-US" smtClean="0"/>
              <a:t>17</a:t>
            </a:fld>
            <a:endParaRPr lang="en-US" dirty="0"/>
          </a:p>
        </p:txBody>
      </p:sp>
      <p:pic>
        <p:nvPicPr>
          <p:cNvPr id="13" name="Picture 12" descr="Four students, one with laptop, in lecture room">
            <a:extLst>
              <a:ext uri="{FF2B5EF4-FFF2-40B4-BE49-F238E27FC236}">
                <a16:creationId xmlns:a16="http://schemas.microsoft.com/office/drawing/2014/main" id="{A7074960-F1B3-FF12-4431-2641375D447A}"/>
              </a:ext>
            </a:extLst>
          </p:cNvPr>
          <p:cNvPicPr>
            <a:picLocks noChangeAspect="1"/>
          </p:cNvPicPr>
          <p:nvPr/>
        </p:nvPicPr>
        <p:blipFill>
          <a:blip r:embed="rId2"/>
          <a:stretch>
            <a:fillRect/>
          </a:stretch>
        </p:blipFill>
        <p:spPr>
          <a:xfrm>
            <a:off x="6637308" y="2096219"/>
            <a:ext cx="5240547" cy="3493698"/>
          </a:xfrm>
          <a:prstGeom prst="rect">
            <a:avLst/>
          </a:prstGeom>
        </p:spPr>
      </p:pic>
    </p:spTree>
    <p:extLst>
      <p:ext uri="{BB962C8B-B14F-4D97-AF65-F5344CB8AC3E}">
        <p14:creationId xmlns:p14="http://schemas.microsoft.com/office/powerpoint/2010/main" val="164187752"/>
      </p:ext>
    </p:extLst>
  </p:cSld>
  <p:clrMapOvr>
    <a:masterClrMapping/>
  </p:clrMapOvr>
  <mc:AlternateContent xmlns:mc="http://schemas.openxmlformats.org/markup-compatibility/2006">
    <mc:Choice xmlns:p14="http://schemas.microsoft.com/office/powerpoint/2010/main" Requires="p14">
      <p:transition spd="slow" p14:dur="2000" advTm="62533"/>
    </mc:Choice>
    <mc:Fallback>
      <p:transition spd="slow" advTm="62533"/>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31359B7-DD52-C14A-FAB5-37307FD1747B}"/>
              </a:ext>
            </a:extLst>
          </p:cNvPr>
          <p:cNvSpPr>
            <a:spLocks noGrp="1"/>
          </p:cNvSpPr>
          <p:nvPr>
            <p:ph type="title"/>
          </p:nvPr>
        </p:nvSpPr>
        <p:spPr/>
        <p:txBody>
          <a:bodyPr/>
          <a:lstStyle/>
          <a:p>
            <a:pPr algn="ctr"/>
            <a:r>
              <a:rPr lang="en-US" dirty="0"/>
              <a:t>BYU Social Work Certifications Our MSW Students Can Obtain:</a:t>
            </a:r>
          </a:p>
        </p:txBody>
      </p:sp>
      <p:sp>
        <p:nvSpPr>
          <p:cNvPr id="11" name="Content Placeholder 10">
            <a:extLst>
              <a:ext uri="{FF2B5EF4-FFF2-40B4-BE49-F238E27FC236}">
                <a16:creationId xmlns:a16="http://schemas.microsoft.com/office/drawing/2014/main" id="{6FA246BD-74DD-F6B1-EA86-45F6C448DC51}"/>
              </a:ext>
            </a:extLst>
          </p:cNvPr>
          <p:cNvSpPr>
            <a:spLocks noGrp="1"/>
          </p:cNvSpPr>
          <p:nvPr>
            <p:ph idx="1"/>
          </p:nvPr>
        </p:nvSpPr>
        <p:spPr>
          <a:xfrm>
            <a:off x="457201" y="1825624"/>
            <a:ext cx="5952226" cy="4651375"/>
          </a:xfrm>
        </p:spPr>
        <p:txBody>
          <a:bodyPr>
            <a:normAutofit/>
          </a:bodyPr>
          <a:lstStyle/>
          <a:p>
            <a:r>
              <a:rPr lang="en-US" sz="1600" dirty="0"/>
              <a:t>This information is shared with you for informational purposes only. You are not required to do anything regarding these two certifications.</a:t>
            </a:r>
          </a:p>
          <a:p>
            <a:r>
              <a:rPr lang="en-US" sz="1600" dirty="0"/>
              <a:t>School Social Work</a:t>
            </a:r>
          </a:p>
          <a:p>
            <a:pPr lvl="1"/>
            <a:r>
              <a:rPr lang="en-US" sz="1600" dirty="0"/>
              <a:t>Student must complete an internship in a school related placement… </a:t>
            </a:r>
          </a:p>
          <a:p>
            <a:pPr lvl="1"/>
            <a:r>
              <a:rPr lang="en-US" sz="1600" dirty="0"/>
              <a:t>Completion of </a:t>
            </a:r>
            <a:r>
              <a:rPr lang="en-US" sz="1600" dirty="0" err="1"/>
              <a:t>SocW</a:t>
            </a:r>
            <a:r>
              <a:rPr lang="en-US" sz="1600" dirty="0"/>
              <a:t> 580, Social Work in the School Setting</a:t>
            </a:r>
          </a:p>
          <a:p>
            <a:r>
              <a:rPr lang="en-US" sz="1600" dirty="0"/>
              <a:t>Trauma</a:t>
            </a:r>
          </a:p>
          <a:p>
            <a:pPr lvl="1"/>
            <a:r>
              <a:rPr lang="en-US" sz="1600" dirty="0"/>
              <a:t>Student must complete at least 200 hours of their internship utilizing a “trauma lens”.  Every student should be able to easily get these hours! Students record these hours on their monthly time log.</a:t>
            </a:r>
          </a:p>
          <a:p>
            <a:pPr lvl="1"/>
            <a:r>
              <a:rPr lang="en-US" sz="1600" dirty="0"/>
              <a:t>Completion of </a:t>
            </a:r>
            <a:r>
              <a:rPr lang="en-US" sz="1600" dirty="0" err="1"/>
              <a:t>SocW</a:t>
            </a:r>
            <a:r>
              <a:rPr lang="en-US" sz="1600" dirty="0"/>
              <a:t> 683, Trauma Informed Clinical Social Work Practice</a:t>
            </a:r>
          </a:p>
          <a:p>
            <a:pPr lvl="1"/>
            <a:r>
              <a:rPr lang="en-US" sz="1600" dirty="0"/>
              <a:t>Completion of the TF-CBT training required in </a:t>
            </a:r>
            <a:r>
              <a:rPr lang="en-US" sz="1600" dirty="0" err="1"/>
              <a:t>SocW</a:t>
            </a:r>
            <a:r>
              <a:rPr lang="en-US" sz="1600" dirty="0"/>
              <a:t> 667, Social Work Practice with Children and Adolescents.</a:t>
            </a:r>
          </a:p>
          <a:p>
            <a:endParaRPr lang="en-US" dirty="0"/>
          </a:p>
        </p:txBody>
      </p:sp>
      <p:sp>
        <p:nvSpPr>
          <p:cNvPr id="9" name="Slide Number Placeholder 8">
            <a:extLst>
              <a:ext uri="{FF2B5EF4-FFF2-40B4-BE49-F238E27FC236}">
                <a16:creationId xmlns:a16="http://schemas.microsoft.com/office/drawing/2014/main" id="{4E88D22E-A4BF-B7A5-1FB0-2660F4459A54}"/>
              </a:ext>
            </a:extLst>
          </p:cNvPr>
          <p:cNvSpPr>
            <a:spLocks noGrp="1"/>
          </p:cNvSpPr>
          <p:nvPr>
            <p:ph type="sldNum" sz="quarter" idx="12"/>
          </p:nvPr>
        </p:nvSpPr>
        <p:spPr/>
        <p:txBody>
          <a:bodyPr/>
          <a:lstStyle/>
          <a:p>
            <a:fld id="{294A09A9-5501-47C1-A89A-A340965A2BE2}" type="slidenum">
              <a:rPr lang="en-US" smtClean="0"/>
              <a:t>18</a:t>
            </a:fld>
            <a:endParaRPr lang="en-US" dirty="0"/>
          </a:p>
        </p:txBody>
      </p:sp>
      <p:pic>
        <p:nvPicPr>
          <p:cNvPr id="5" name="Picture 4" descr="Books and laptop">
            <a:extLst>
              <a:ext uri="{FF2B5EF4-FFF2-40B4-BE49-F238E27FC236}">
                <a16:creationId xmlns:a16="http://schemas.microsoft.com/office/drawing/2014/main" id="{82D128C2-9B76-FE86-DF7A-861F3975E5FB}"/>
              </a:ext>
            </a:extLst>
          </p:cNvPr>
          <p:cNvPicPr>
            <a:picLocks noChangeAspect="1"/>
          </p:cNvPicPr>
          <p:nvPr/>
        </p:nvPicPr>
        <p:blipFill>
          <a:blip r:embed="rId2"/>
          <a:stretch>
            <a:fillRect/>
          </a:stretch>
        </p:blipFill>
        <p:spPr>
          <a:xfrm>
            <a:off x="6743298" y="2225616"/>
            <a:ext cx="5207744" cy="3476446"/>
          </a:xfrm>
          <a:prstGeom prst="rect">
            <a:avLst/>
          </a:prstGeom>
        </p:spPr>
      </p:pic>
    </p:spTree>
    <p:extLst>
      <p:ext uri="{BB962C8B-B14F-4D97-AF65-F5344CB8AC3E}">
        <p14:creationId xmlns:p14="http://schemas.microsoft.com/office/powerpoint/2010/main" val="2462150534"/>
      </p:ext>
    </p:extLst>
  </p:cSld>
  <p:clrMapOvr>
    <a:masterClrMapping/>
  </p:clrMapOvr>
  <mc:AlternateContent xmlns:mc="http://schemas.openxmlformats.org/markup-compatibility/2006">
    <mc:Choice xmlns:p14="http://schemas.microsoft.com/office/powerpoint/2010/main" Requires="p14">
      <p:transition spd="slow" p14:dur="2000" advTm="62591"/>
    </mc:Choice>
    <mc:Fallback>
      <p:transition spd="slow" advTm="62591"/>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Woman in front of a tree">
            <a:extLst>
              <a:ext uri="{FF2B5EF4-FFF2-40B4-BE49-F238E27FC236}">
                <a16:creationId xmlns:a16="http://schemas.microsoft.com/office/drawing/2014/main" id="{0CBBCE45-0DA7-DD38-29D7-1F617E7DBDE8}"/>
              </a:ext>
            </a:extLst>
          </p:cNvPr>
          <p:cNvPicPr>
            <a:picLocks noGrp="1" noChangeAspect="1"/>
          </p:cNvPicPr>
          <p:nvPr>
            <p:ph type="pic" sz="quarter" idx="10"/>
          </p:nvPr>
        </p:nvPicPr>
        <p:blipFill>
          <a:blip r:embed="rId2"/>
          <a:srcRect t="21868" b="21868"/>
          <a:stretch>
            <a:fillRect/>
          </a:stretch>
        </p:blipFill>
        <p:spPr/>
      </p:pic>
      <p:sp>
        <p:nvSpPr>
          <p:cNvPr id="7" name="Title 6">
            <a:extLst>
              <a:ext uri="{FF2B5EF4-FFF2-40B4-BE49-F238E27FC236}">
                <a16:creationId xmlns:a16="http://schemas.microsoft.com/office/drawing/2014/main" id="{856B5F88-23FA-C0DB-2F70-D40AB0057281}"/>
              </a:ext>
            </a:extLst>
          </p:cNvPr>
          <p:cNvSpPr>
            <a:spLocks noGrp="1"/>
          </p:cNvSpPr>
          <p:nvPr>
            <p:ph type="ctrTitle"/>
          </p:nvPr>
        </p:nvSpPr>
        <p:spPr>
          <a:xfrm>
            <a:off x="1256538" y="3965907"/>
            <a:ext cx="9144000" cy="1212182"/>
          </a:xfrm>
        </p:spPr>
        <p:txBody>
          <a:bodyPr/>
          <a:lstStyle/>
          <a:p>
            <a:r>
              <a:rPr lang="en-US" dirty="0"/>
              <a:t>EMDR/ART Certification and Supervision</a:t>
            </a:r>
          </a:p>
        </p:txBody>
      </p:sp>
      <p:sp>
        <p:nvSpPr>
          <p:cNvPr id="8" name="Subtitle 7">
            <a:extLst>
              <a:ext uri="{FF2B5EF4-FFF2-40B4-BE49-F238E27FC236}">
                <a16:creationId xmlns:a16="http://schemas.microsoft.com/office/drawing/2014/main" id="{0D81267F-3BF1-135B-8C36-04DC0A2D5B40}"/>
              </a:ext>
            </a:extLst>
          </p:cNvPr>
          <p:cNvSpPr>
            <a:spLocks noGrp="1"/>
          </p:cNvSpPr>
          <p:nvPr>
            <p:ph type="subTitle" idx="1"/>
          </p:nvPr>
        </p:nvSpPr>
        <p:spPr>
          <a:xfrm>
            <a:off x="1256538" y="5114984"/>
            <a:ext cx="9144000" cy="1430799"/>
          </a:xfrm>
        </p:spPr>
        <p:txBody>
          <a:bodyPr>
            <a:noAutofit/>
          </a:bodyPr>
          <a:lstStyle/>
          <a:p>
            <a:r>
              <a:rPr lang="en-US" dirty="0"/>
              <a:t>EMDR is an excellent modality to be certified in!</a:t>
            </a:r>
          </a:p>
          <a:p>
            <a:r>
              <a:rPr lang="en-US" dirty="0"/>
              <a:t>The School of Social Work is NOT involved in EMDR certification. It is obtained through a separate entity.</a:t>
            </a:r>
          </a:p>
          <a:p>
            <a:r>
              <a:rPr lang="en-US" dirty="0"/>
              <a:t>EMDR certification is NOT a part of the BYU MSW Curriculum</a:t>
            </a:r>
          </a:p>
          <a:p>
            <a:r>
              <a:rPr lang="en-US" dirty="0"/>
              <a:t>The Field Team in not involved in EMDR certification or supervision. EMDR training/supervision hours cannot count toward your MSW Internship hours</a:t>
            </a:r>
          </a:p>
          <a:p>
            <a:r>
              <a:rPr lang="en-US" dirty="0"/>
              <a:t>EMDR training, supervision, or hours are entirely voluntary</a:t>
            </a:r>
          </a:p>
        </p:txBody>
      </p:sp>
      <p:sp>
        <p:nvSpPr>
          <p:cNvPr id="6" name="Slide Number Placeholder 5">
            <a:extLst>
              <a:ext uri="{FF2B5EF4-FFF2-40B4-BE49-F238E27FC236}">
                <a16:creationId xmlns:a16="http://schemas.microsoft.com/office/drawing/2014/main" id="{E35F6B33-E5A0-2858-52A2-087B531F5873}"/>
              </a:ext>
            </a:extLst>
          </p:cNvPr>
          <p:cNvSpPr>
            <a:spLocks noGrp="1"/>
          </p:cNvSpPr>
          <p:nvPr>
            <p:ph type="sldNum" sz="quarter" idx="4294967295"/>
          </p:nvPr>
        </p:nvSpPr>
        <p:spPr>
          <a:xfrm>
            <a:off x="9448800" y="6356350"/>
            <a:ext cx="2743200" cy="365125"/>
          </a:xfrm>
        </p:spPr>
        <p:txBody>
          <a:bodyPr/>
          <a:lstStyle/>
          <a:p>
            <a:fld id="{294A09A9-5501-47C1-A89A-A340965A2BE2}" type="slidenum">
              <a:rPr lang="en-US" smtClean="0"/>
              <a:pPr/>
              <a:t>19</a:t>
            </a:fld>
            <a:endParaRPr lang="en-US" dirty="0"/>
          </a:p>
        </p:txBody>
      </p:sp>
    </p:spTree>
    <p:extLst>
      <p:ext uri="{BB962C8B-B14F-4D97-AF65-F5344CB8AC3E}">
        <p14:creationId xmlns:p14="http://schemas.microsoft.com/office/powerpoint/2010/main" val="1858050354"/>
      </p:ext>
    </p:extLst>
  </p:cSld>
  <p:clrMapOvr>
    <a:masterClrMapping/>
  </p:clrMapOvr>
  <mc:AlternateContent xmlns:mc="http://schemas.openxmlformats.org/markup-compatibility/2006">
    <mc:Choice xmlns:p14="http://schemas.microsoft.com/office/powerpoint/2010/main" Requires="p14">
      <p:transition spd="slow" p14:dur="2000" advTm="90378"/>
    </mc:Choice>
    <mc:Fallback>
      <p:transition spd="slow" advTm="90378"/>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F434-28DB-4621-A497-D62C41CE0419}"/>
              </a:ext>
            </a:extLst>
          </p:cNvPr>
          <p:cNvSpPr>
            <a:spLocks noGrp="1"/>
          </p:cNvSpPr>
          <p:nvPr>
            <p:ph type="title"/>
          </p:nvPr>
        </p:nvSpPr>
        <p:spPr>
          <a:xfrm>
            <a:off x="457199" y="2103120"/>
            <a:ext cx="3848101" cy="1325563"/>
          </a:xfrm>
        </p:spPr>
        <p:txBody>
          <a:bodyPr>
            <a:normAutofit fontScale="90000"/>
          </a:bodyPr>
          <a:lstStyle/>
          <a:p>
            <a:r>
              <a:rPr lang="en-US" dirty="0"/>
              <a:t>Welcome Aboard!</a:t>
            </a:r>
            <a:br>
              <a:rPr lang="en-US" dirty="0"/>
            </a:br>
            <a:br>
              <a:rPr lang="en-US" dirty="0"/>
            </a:br>
            <a:r>
              <a:rPr lang="en-US" dirty="0"/>
              <a:t>We are glad you are part of our team.</a:t>
            </a:r>
          </a:p>
        </p:txBody>
      </p:sp>
      <p:pic>
        <p:nvPicPr>
          <p:cNvPr id="11" name="Picture Placeholder 10" descr="A snowy field with snow covered trees and blue skies">
            <a:extLst>
              <a:ext uri="{FF2B5EF4-FFF2-40B4-BE49-F238E27FC236}">
                <a16:creationId xmlns:a16="http://schemas.microsoft.com/office/drawing/2014/main" id="{5605CAF4-87E0-4A20-9AC1-E42F5D70BF4A}"/>
              </a:ext>
            </a:extLst>
          </p:cNvPr>
          <p:cNvPicPr>
            <a:picLocks noGrp="1" noChangeAspect="1"/>
          </p:cNvPicPr>
          <p:nvPr>
            <p:ph type="pic" sz="quarter" idx="15"/>
          </p:nvPr>
        </p:nvPicPr>
        <p:blipFill rotWithShape="1">
          <a:blip r:embed="rId3" cstate="screen">
            <a:extLst>
              <a:ext uri="{28A0092B-C50C-407E-A947-70E740481C1C}">
                <a14:useLocalDpi xmlns:a14="http://schemas.microsoft.com/office/drawing/2010/main" val="0"/>
              </a:ext>
            </a:extLst>
          </a:blip>
          <a:srcRect/>
          <a:stretch/>
        </p:blipFill>
        <p:spPr>
          <a:xfrm>
            <a:off x="4697421" y="1600200"/>
            <a:ext cx="2743199" cy="3657600"/>
          </a:xfrm>
        </p:spPr>
      </p:pic>
      <p:sp>
        <p:nvSpPr>
          <p:cNvPr id="4" name="Text Placeholder 3">
            <a:extLst>
              <a:ext uri="{FF2B5EF4-FFF2-40B4-BE49-F238E27FC236}">
                <a16:creationId xmlns:a16="http://schemas.microsoft.com/office/drawing/2014/main" id="{DA821450-3024-4103-98AE-6D80CECEDA41}"/>
              </a:ext>
            </a:extLst>
          </p:cNvPr>
          <p:cNvSpPr>
            <a:spLocks noGrp="1"/>
          </p:cNvSpPr>
          <p:nvPr>
            <p:ph type="body" sz="quarter" idx="16"/>
          </p:nvPr>
        </p:nvSpPr>
        <p:spPr>
          <a:xfrm>
            <a:off x="8312614" y="1893262"/>
            <a:ext cx="2743200" cy="3657600"/>
          </a:xfrm>
        </p:spPr>
        <p:txBody>
          <a:bodyPr anchor="ctr" anchorCtr="0">
            <a:normAutofit fontScale="92500" lnSpcReduction="10000"/>
          </a:bodyPr>
          <a:lstStyle/>
          <a:p>
            <a:r>
              <a:rPr lang="en-US" dirty="0"/>
              <a:t>Introduction</a:t>
            </a:r>
          </a:p>
          <a:p>
            <a:r>
              <a:rPr lang="en-US" dirty="0"/>
              <a:t>CSWE Competencies</a:t>
            </a:r>
          </a:p>
          <a:p>
            <a:r>
              <a:rPr lang="en-US" dirty="0"/>
              <a:t>University, Student, Field Instructor Responsibilities</a:t>
            </a:r>
          </a:p>
          <a:p>
            <a:r>
              <a:rPr lang="en-US" dirty="0"/>
              <a:t>Trainings and Forms</a:t>
            </a:r>
          </a:p>
          <a:p>
            <a:r>
              <a:rPr lang="en-US" dirty="0"/>
              <a:t>Learning Agreement and Final Evaluations</a:t>
            </a:r>
          </a:p>
          <a:p>
            <a:r>
              <a:rPr lang="en-US" dirty="0"/>
              <a:t>Intern Orientation</a:t>
            </a:r>
          </a:p>
          <a:p>
            <a:r>
              <a:rPr lang="en-US" dirty="0"/>
              <a:t>Supervision</a:t>
            </a:r>
          </a:p>
          <a:p>
            <a:r>
              <a:rPr lang="en-US" dirty="0"/>
              <a:t>Navigating Student Concerns</a:t>
            </a:r>
          </a:p>
        </p:txBody>
      </p:sp>
      <p:sp>
        <p:nvSpPr>
          <p:cNvPr id="6" name="Slide Number Placeholder 5">
            <a:extLst>
              <a:ext uri="{FF2B5EF4-FFF2-40B4-BE49-F238E27FC236}">
                <a16:creationId xmlns:a16="http://schemas.microsoft.com/office/drawing/2014/main" id="{072CB36A-F473-4B86-BCEF-98BF329468DC}"/>
              </a:ext>
            </a:extLst>
          </p:cNvPr>
          <p:cNvSpPr>
            <a:spLocks noGrp="1"/>
          </p:cNvSpPr>
          <p:nvPr>
            <p:ph type="sldNum" sz="quarter" idx="12"/>
          </p:nvPr>
        </p:nvSpPr>
        <p:spPr>
          <a:xfrm>
            <a:off x="8610600" y="6356350"/>
            <a:ext cx="2743200" cy="365125"/>
          </a:xfrm>
        </p:spPr>
        <p:txBody>
          <a:bodyPr/>
          <a:lstStyle/>
          <a:p>
            <a:fld id="{294A09A9-5501-47C1-A89A-A340965A2BE2}" type="slidenum">
              <a:rPr lang="en-US" smtClean="0"/>
              <a:pPr/>
              <a:t>2</a:t>
            </a:fld>
            <a:endParaRPr lang="en-US" dirty="0"/>
          </a:p>
        </p:txBody>
      </p:sp>
    </p:spTree>
    <p:extLst>
      <p:ext uri="{BB962C8B-B14F-4D97-AF65-F5344CB8AC3E}">
        <p14:creationId xmlns:p14="http://schemas.microsoft.com/office/powerpoint/2010/main" val="343084878"/>
      </p:ext>
    </p:extLst>
  </p:cSld>
  <p:clrMapOvr>
    <a:masterClrMapping/>
  </p:clrMapOvr>
  <mc:AlternateContent xmlns:mc="http://schemas.openxmlformats.org/markup-compatibility/2006">
    <mc:Choice xmlns:p14="http://schemas.microsoft.com/office/powerpoint/2010/main" Requires="p14">
      <p:transition spd="slow" p14:dur="2000" advTm="42193"/>
    </mc:Choice>
    <mc:Fallback>
      <p:transition spd="slow" advTm="42193"/>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Clusters of berries on tree with snow on branches">
            <a:extLst>
              <a:ext uri="{FF2B5EF4-FFF2-40B4-BE49-F238E27FC236}">
                <a16:creationId xmlns:a16="http://schemas.microsoft.com/office/drawing/2014/main" id="{917271F1-FF85-FE34-694E-B60FECB56929}"/>
              </a:ext>
            </a:extLst>
          </p:cNvPr>
          <p:cNvPicPr>
            <a:picLocks noGrp="1" noChangeAspect="1"/>
          </p:cNvPicPr>
          <p:nvPr>
            <p:ph type="pic" sz="quarter" idx="10"/>
          </p:nvPr>
        </p:nvPicPr>
        <p:blipFill rotWithShape="1">
          <a:blip r:embed="rId2"/>
          <a:srcRect t="2866" r="-1" b="16941"/>
          <a:stretch/>
        </p:blipFill>
        <p:spPr>
          <a:xfrm>
            <a:off x="458724" y="411480"/>
            <a:ext cx="11274552" cy="6035040"/>
          </a:xfrm>
          <a:noFill/>
        </p:spPr>
      </p:pic>
      <p:sp>
        <p:nvSpPr>
          <p:cNvPr id="8" name="Title 7">
            <a:extLst>
              <a:ext uri="{FF2B5EF4-FFF2-40B4-BE49-F238E27FC236}">
                <a16:creationId xmlns:a16="http://schemas.microsoft.com/office/drawing/2014/main" id="{0D630298-C133-683B-8C6C-6EC5371CAFEA}"/>
              </a:ext>
            </a:extLst>
          </p:cNvPr>
          <p:cNvSpPr>
            <a:spLocks noGrp="1"/>
          </p:cNvSpPr>
          <p:nvPr>
            <p:ph type="ctrTitle"/>
          </p:nvPr>
        </p:nvSpPr>
        <p:spPr>
          <a:xfrm>
            <a:off x="458724" y="3236494"/>
            <a:ext cx="5149596" cy="1448385"/>
          </a:xfrm>
        </p:spPr>
        <p:txBody>
          <a:bodyPr anchor="b">
            <a:normAutofit/>
          </a:bodyPr>
          <a:lstStyle/>
          <a:p>
            <a:r>
              <a:rPr lang="en-US" dirty="0"/>
              <a:t>Required Field Forms</a:t>
            </a:r>
          </a:p>
        </p:txBody>
      </p:sp>
      <p:sp>
        <p:nvSpPr>
          <p:cNvPr id="9" name="Text Placeholder 8">
            <a:extLst>
              <a:ext uri="{FF2B5EF4-FFF2-40B4-BE49-F238E27FC236}">
                <a16:creationId xmlns:a16="http://schemas.microsoft.com/office/drawing/2014/main" id="{7FFE4553-DBF4-0097-BEE2-761B974CC694}"/>
              </a:ext>
            </a:extLst>
          </p:cNvPr>
          <p:cNvSpPr>
            <a:spLocks noGrp="1"/>
          </p:cNvSpPr>
          <p:nvPr>
            <p:ph type="subTitle" idx="1"/>
          </p:nvPr>
        </p:nvSpPr>
        <p:spPr>
          <a:xfrm>
            <a:off x="458724" y="4684878"/>
            <a:ext cx="5149596" cy="746103"/>
          </a:xfrm>
        </p:spPr>
        <p:txBody>
          <a:bodyPr>
            <a:noAutofit/>
          </a:bodyPr>
          <a:lstStyle/>
          <a:p>
            <a:r>
              <a:rPr lang="en-US" sz="1600" dirty="0"/>
              <a:t>Legal forms (with field instructor signature) are submitted via IPT. Forms without field instructor signature are submitted via Learning Suite</a:t>
            </a:r>
          </a:p>
        </p:txBody>
      </p:sp>
    </p:spTree>
    <p:extLst>
      <p:ext uri="{BB962C8B-B14F-4D97-AF65-F5344CB8AC3E}">
        <p14:creationId xmlns:p14="http://schemas.microsoft.com/office/powerpoint/2010/main" val="826466471"/>
      </p:ext>
    </p:extLst>
  </p:cSld>
  <p:clrMapOvr>
    <a:masterClrMapping/>
  </p:clrMapOvr>
  <mc:AlternateContent xmlns:mc="http://schemas.openxmlformats.org/markup-compatibility/2006">
    <mc:Choice xmlns:p14="http://schemas.microsoft.com/office/powerpoint/2010/main" Requires="p14">
      <p:transition spd="slow" p14:dur="2000" advTm="15073"/>
    </mc:Choice>
    <mc:Fallback>
      <p:transition spd="slow" advTm="15073"/>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B5410-27B4-214F-F64E-335605AEA6BB}"/>
              </a:ext>
            </a:extLst>
          </p:cNvPr>
          <p:cNvSpPr>
            <a:spLocks noGrp="1"/>
          </p:cNvSpPr>
          <p:nvPr>
            <p:ph type="title"/>
          </p:nvPr>
        </p:nvSpPr>
        <p:spPr/>
        <p:txBody>
          <a:bodyPr/>
          <a:lstStyle/>
          <a:p>
            <a:pPr algn="ctr"/>
            <a:r>
              <a:rPr lang="en-US" dirty="0"/>
              <a:t>Intern Placement Tracking (IPT)</a:t>
            </a:r>
          </a:p>
        </p:txBody>
      </p:sp>
      <p:sp>
        <p:nvSpPr>
          <p:cNvPr id="4" name="Text Placeholder 3">
            <a:extLst>
              <a:ext uri="{FF2B5EF4-FFF2-40B4-BE49-F238E27FC236}">
                <a16:creationId xmlns:a16="http://schemas.microsoft.com/office/drawing/2014/main" id="{F21CC1A9-303D-A6E0-0955-3C90E1B46B36}"/>
              </a:ext>
            </a:extLst>
          </p:cNvPr>
          <p:cNvSpPr>
            <a:spLocks noGrp="1"/>
          </p:cNvSpPr>
          <p:nvPr>
            <p:ph type="body" sz="quarter" idx="16"/>
          </p:nvPr>
        </p:nvSpPr>
        <p:spPr>
          <a:xfrm>
            <a:off x="6433457" y="1035170"/>
            <a:ext cx="4920343" cy="5126144"/>
          </a:xfrm>
        </p:spPr>
        <p:txBody>
          <a:bodyPr>
            <a:normAutofit/>
          </a:bodyPr>
          <a:lstStyle/>
          <a:p>
            <a:r>
              <a:rPr lang="en-US" dirty="0"/>
              <a:t>Online Field Management</a:t>
            </a:r>
          </a:p>
          <a:p>
            <a:r>
              <a:rPr lang="en-US" dirty="0"/>
              <a:t>All forms and evaluations are completed online</a:t>
            </a:r>
          </a:p>
          <a:p>
            <a:r>
              <a:rPr lang="en-US" dirty="0"/>
              <a:t>Individual Student and Field Instructors Log-in</a:t>
            </a:r>
          </a:p>
          <a:p>
            <a:r>
              <a:rPr lang="en-US" dirty="0"/>
              <a:t>Electronic signatures, password protected</a:t>
            </a:r>
          </a:p>
          <a:p>
            <a:r>
              <a:rPr lang="en-US" dirty="0"/>
              <a:t>Please enter up-to-date information</a:t>
            </a:r>
          </a:p>
          <a:p>
            <a:r>
              <a:rPr lang="en-US" dirty="0"/>
              <a:t> A personal picture is requested</a:t>
            </a:r>
          </a:p>
          <a:p>
            <a:r>
              <a:rPr lang="en-US" dirty="0"/>
              <a:t>Your default login and password information will be emailed by our School Program Manager </a:t>
            </a:r>
          </a:p>
          <a:p>
            <a:r>
              <a:rPr lang="en-US" dirty="0">
                <a:hlinkClick r:id="rId2"/>
              </a:rPr>
              <a:t>www.runipt.com</a:t>
            </a:r>
            <a:r>
              <a:rPr lang="en-US" dirty="0"/>
              <a:t>         </a:t>
            </a:r>
          </a:p>
          <a:p>
            <a:pPr marL="0" indent="0">
              <a:buNone/>
            </a:pPr>
            <a:r>
              <a:rPr lang="en-US" dirty="0"/>
              <a:t>       organization name: </a:t>
            </a:r>
            <a:r>
              <a:rPr lang="en-US" dirty="0" err="1"/>
              <a:t>byusw</a:t>
            </a:r>
            <a:endParaRPr lang="en-US" dirty="0"/>
          </a:p>
          <a:p>
            <a:r>
              <a:rPr lang="en-US" dirty="0"/>
              <a:t>(IPT can also be accessed from the School of Social Work website)</a:t>
            </a:r>
          </a:p>
          <a:p>
            <a:endParaRPr lang="en-US" dirty="0"/>
          </a:p>
        </p:txBody>
      </p:sp>
      <p:sp>
        <p:nvSpPr>
          <p:cNvPr id="7" name="Slide Number Placeholder 6">
            <a:extLst>
              <a:ext uri="{FF2B5EF4-FFF2-40B4-BE49-F238E27FC236}">
                <a16:creationId xmlns:a16="http://schemas.microsoft.com/office/drawing/2014/main" id="{E3482860-537B-36E8-AC9C-6718534DEC99}"/>
              </a:ext>
            </a:extLst>
          </p:cNvPr>
          <p:cNvSpPr>
            <a:spLocks noGrp="1"/>
          </p:cNvSpPr>
          <p:nvPr>
            <p:ph type="sldNum" sz="quarter" idx="12"/>
          </p:nvPr>
        </p:nvSpPr>
        <p:spPr/>
        <p:txBody>
          <a:bodyPr/>
          <a:lstStyle/>
          <a:p>
            <a:fld id="{294A09A9-5501-47C1-A89A-A340965A2BE2}" type="slidenum">
              <a:rPr lang="en-US" smtClean="0"/>
              <a:t>21</a:t>
            </a:fld>
            <a:endParaRPr lang="en-US" dirty="0"/>
          </a:p>
        </p:txBody>
      </p:sp>
      <p:pic>
        <p:nvPicPr>
          <p:cNvPr id="8" name="Picture 7">
            <a:extLst>
              <a:ext uri="{FF2B5EF4-FFF2-40B4-BE49-F238E27FC236}">
                <a16:creationId xmlns:a16="http://schemas.microsoft.com/office/drawing/2014/main" id="{ED2154C3-AC40-6E86-49BD-B6E4D8D8B526}"/>
              </a:ext>
            </a:extLst>
          </p:cNvPr>
          <p:cNvPicPr>
            <a:picLocks noChangeAspect="1"/>
          </p:cNvPicPr>
          <p:nvPr/>
        </p:nvPicPr>
        <p:blipFill>
          <a:blip r:embed="rId3"/>
          <a:stretch>
            <a:fillRect/>
          </a:stretch>
        </p:blipFill>
        <p:spPr>
          <a:xfrm>
            <a:off x="1657471" y="3858695"/>
            <a:ext cx="3057528" cy="2680217"/>
          </a:xfrm>
          <a:prstGeom prst="rect">
            <a:avLst/>
          </a:prstGeom>
        </p:spPr>
      </p:pic>
    </p:spTree>
    <p:extLst>
      <p:ext uri="{BB962C8B-B14F-4D97-AF65-F5344CB8AC3E}">
        <p14:creationId xmlns:p14="http://schemas.microsoft.com/office/powerpoint/2010/main" val="678104969"/>
      </p:ext>
    </p:extLst>
  </p:cSld>
  <p:clrMapOvr>
    <a:masterClrMapping/>
  </p:clrMapOvr>
  <mc:AlternateContent xmlns:mc="http://schemas.openxmlformats.org/markup-compatibility/2006">
    <mc:Choice xmlns:p14="http://schemas.microsoft.com/office/powerpoint/2010/main" Requires="p14">
      <p:transition spd="slow" p14:dur="2000" advTm="29113"/>
    </mc:Choice>
    <mc:Fallback>
      <p:transition spd="slow" advTm="29113"/>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Pen placed on top of a signature line">
            <a:extLst>
              <a:ext uri="{FF2B5EF4-FFF2-40B4-BE49-F238E27FC236}">
                <a16:creationId xmlns:a16="http://schemas.microsoft.com/office/drawing/2014/main" id="{0E940B79-E9C1-E0AB-12CA-37F2AD7EEB33}"/>
              </a:ext>
            </a:extLst>
          </p:cNvPr>
          <p:cNvPicPr>
            <a:picLocks noGrp="1" noChangeAspect="1"/>
          </p:cNvPicPr>
          <p:nvPr>
            <p:ph type="pic" sz="quarter" idx="13"/>
          </p:nvPr>
        </p:nvPicPr>
        <p:blipFill>
          <a:blip r:embed="rId2"/>
          <a:srcRect l="13178" r="13178"/>
          <a:stretch>
            <a:fillRect/>
          </a:stretch>
        </p:blipFill>
        <p:spPr/>
      </p:pic>
      <p:sp>
        <p:nvSpPr>
          <p:cNvPr id="8" name="Title 7">
            <a:extLst>
              <a:ext uri="{FF2B5EF4-FFF2-40B4-BE49-F238E27FC236}">
                <a16:creationId xmlns:a16="http://schemas.microsoft.com/office/drawing/2014/main" id="{46321634-9E7E-C9F8-E12A-6CBC289126CD}"/>
              </a:ext>
            </a:extLst>
          </p:cNvPr>
          <p:cNvSpPr>
            <a:spLocks noGrp="1"/>
          </p:cNvSpPr>
          <p:nvPr>
            <p:ph type="title"/>
          </p:nvPr>
        </p:nvSpPr>
        <p:spPr>
          <a:xfrm>
            <a:off x="569641" y="2168870"/>
            <a:ext cx="4315968" cy="2084832"/>
          </a:xfrm>
        </p:spPr>
        <p:txBody>
          <a:bodyPr/>
          <a:lstStyle/>
          <a:p>
            <a:pPr algn="ctr"/>
            <a:r>
              <a:rPr lang="en-US" dirty="0"/>
              <a:t>Required Evaluations and Forms</a:t>
            </a:r>
          </a:p>
        </p:txBody>
      </p:sp>
      <p:sp>
        <p:nvSpPr>
          <p:cNvPr id="11" name="Text Placeholder 10">
            <a:extLst>
              <a:ext uri="{FF2B5EF4-FFF2-40B4-BE49-F238E27FC236}">
                <a16:creationId xmlns:a16="http://schemas.microsoft.com/office/drawing/2014/main" id="{BD448E22-9E64-9C32-8674-0B29168CBEE6}"/>
              </a:ext>
            </a:extLst>
          </p:cNvPr>
          <p:cNvSpPr>
            <a:spLocks noGrp="1"/>
          </p:cNvSpPr>
          <p:nvPr>
            <p:ph type="body" sz="quarter" idx="15"/>
          </p:nvPr>
        </p:nvSpPr>
        <p:spPr>
          <a:xfrm>
            <a:off x="290664" y="3114225"/>
            <a:ext cx="5185923" cy="3917946"/>
          </a:xfrm>
        </p:spPr>
        <p:txBody>
          <a:bodyPr>
            <a:normAutofit fontScale="92500" lnSpcReduction="10000"/>
          </a:bodyPr>
          <a:lstStyle/>
          <a:p>
            <a:r>
              <a:rPr lang="en-US" sz="2200" dirty="0"/>
              <a:t>Forms are:</a:t>
            </a:r>
          </a:p>
          <a:p>
            <a:pPr lvl="1"/>
            <a:r>
              <a:rPr lang="en-US" dirty="0"/>
              <a:t>Completed online through the IPT system</a:t>
            </a:r>
          </a:p>
          <a:p>
            <a:pPr lvl="1"/>
            <a:r>
              <a:rPr lang="en-US" dirty="0"/>
              <a:t>Scheduled by the Field Director</a:t>
            </a:r>
          </a:p>
          <a:p>
            <a:pPr lvl="1"/>
            <a:r>
              <a:rPr lang="en-US" dirty="0"/>
              <a:t>Student and Field Instructor discuss the student’s Learning Activity Agreement or End of Semester Evaluation</a:t>
            </a:r>
          </a:p>
          <a:p>
            <a:pPr lvl="1"/>
            <a:r>
              <a:rPr lang="en-US" dirty="0"/>
              <a:t>Completed and Signed by the Student/Intern</a:t>
            </a:r>
          </a:p>
          <a:p>
            <a:pPr lvl="1"/>
            <a:r>
              <a:rPr lang="en-US" dirty="0"/>
              <a:t>Completed and Signed by the Field Instructor</a:t>
            </a:r>
          </a:p>
          <a:p>
            <a:pPr lvl="1"/>
            <a:r>
              <a:rPr lang="en-US" dirty="0"/>
              <a:t>Reviewed and Signed by the Field Director</a:t>
            </a:r>
          </a:p>
          <a:p>
            <a:pPr lvl="2"/>
            <a:r>
              <a:rPr lang="en-US" dirty="0"/>
              <a:t>Revisions may be requested by the Field Instructor and/or the Field Director</a:t>
            </a:r>
          </a:p>
          <a:p>
            <a:endParaRPr lang="en-US" dirty="0"/>
          </a:p>
        </p:txBody>
      </p:sp>
      <p:sp>
        <p:nvSpPr>
          <p:cNvPr id="7" name="Slide Number Placeholder 6">
            <a:extLst>
              <a:ext uri="{FF2B5EF4-FFF2-40B4-BE49-F238E27FC236}">
                <a16:creationId xmlns:a16="http://schemas.microsoft.com/office/drawing/2014/main" id="{8B4E0C0F-3BF0-6DCF-E034-E5F8DA8E0C69}"/>
              </a:ext>
            </a:extLst>
          </p:cNvPr>
          <p:cNvSpPr>
            <a:spLocks noGrp="1"/>
          </p:cNvSpPr>
          <p:nvPr>
            <p:ph type="sldNum" sz="quarter" idx="12"/>
          </p:nvPr>
        </p:nvSpPr>
        <p:spPr/>
        <p:txBody>
          <a:bodyPr/>
          <a:lstStyle/>
          <a:p>
            <a:fld id="{294A09A9-5501-47C1-A89A-A340965A2BE2}" type="slidenum">
              <a:rPr lang="en-US" smtClean="0"/>
              <a:t>22</a:t>
            </a:fld>
            <a:endParaRPr lang="en-US" dirty="0"/>
          </a:p>
        </p:txBody>
      </p:sp>
      <p:pic>
        <p:nvPicPr>
          <p:cNvPr id="2" name="Camera 1">
            <a:extLst>
              <a:ext uri="{FF2B5EF4-FFF2-40B4-BE49-F238E27FC236}">
                <a16:creationId xmlns:a16="http://schemas.microsoft.com/office/drawing/2014/main" id="{D0703FC0-3983-7E85-6017-83DFA8EBDE60}"/>
              </a:ext>
            </a:extLst>
          </p:cNvPr>
          <p:cNvPicPr>
            <a:picLocks noChangeAspect="1"/>
            <a:extLst>
              <a:ext uri="{51228E76-BA90-4043-B771-695A4F85340A}">
                <alf:liveFeedProps xmlns:alf="http://schemas.microsoft.com/office/drawing/2021/livefeed"/>
              </a:ext>
            </a:extLst>
          </p:cNvPicPr>
          <p:nvPr/>
        </p:nvPicPr>
        <p:blipFill>
          <a:blip r:embed="rId3">
            <a:extLst>
              <a:ext uri="{96DAC541-7B7A-43D3-8B79-37D633B846F1}">
                <asvg:svgBlip xmlns:asvg="http://schemas.microsoft.com/office/drawing/2016/SVG/main" r:embed="rId4"/>
              </a:ext>
            </a:extLst>
          </a:blip>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14816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423D73F-00D3-5780-9B16-36F22659AA8A}"/>
              </a:ext>
            </a:extLst>
          </p:cNvPr>
          <p:cNvSpPr>
            <a:spLocks noGrp="1"/>
          </p:cNvSpPr>
          <p:nvPr>
            <p:ph type="title"/>
          </p:nvPr>
        </p:nvSpPr>
        <p:spPr/>
        <p:txBody>
          <a:bodyPr/>
          <a:lstStyle/>
          <a:p>
            <a:r>
              <a:rPr lang="en-US" dirty="0"/>
              <a:t>Internship Completion Plan</a:t>
            </a:r>
          </a:p>
        </p:txBody>
      </p:sp>
      <p:sp>
        <p:nvSpPr>
          <p:cNvPr id="11" name="Content Placeholder 10">
            <a:extLst>
              <a:ext uri="{FF2B5EF4-FFF2-40B4-BE49-F238E27FC236}">
                <a16:creationId xmlns:a16="http://schemas.microsoft.com/office/drawing/2014/main" id="{487603B2-803F-E408-0647-CD26D013B23D}"/>
              </a:ext>
            </a:extLst>
          </p:cNvPr>
          <p:cNvSpPr>
            <a:spLocks noGrp="1"/>
          </p:cNvSpPr>
          <p:nvPr>
            <p:ph idx="1"/>
          </p:nvPr>
        </p:nvSpPr>
        <p:spPr>
          <a:xfrm>
            <a:off x="359230" y="1825624"/>
            <a:ext cx="5053280" cy="4950079"/>
          </a:xfrm>
        </p:spPr>
        <p:txBody>
          <a:bodyPr>
            <a:normAutofit lnSpcReduction="10000"/>
          </a:bodyPr>
          <a:lstStyle/>
          <a:p>
            <a:r>
              <a:rPr lang="en-US" sz="2400" dirty="0">
                <a:solidFill>
                  <a:schemeClr val="tx1"/>
                </a:solidFill>
                <a:latin typeface="+mj-lt"/>
              </a:rPr>
              <a:t>The Internship Completion Plan (ICP)</a:t>
            </a:r>
          </a:p>
          <a:p>
            <a:r>
              <a:rPr lang="en-US" sz="2400" dirty="0">
                <a:solidFill>
                  <a:schemeClr val="tx1"/>
                </a:solidFill>
                <a:latin typeface="+mj-lt"/>
              </a:rPr>
              <a:t>Outlines the specific days and hours</a:t>
            </a:r>
          </a:p>
          <a:p>
            <a:pPr marL="0" indent="0">
              <a:buNone/>
            </a:pPr>
            <a:r>
              <a:rPr lang="en-US" sz="2400" dirty="0">
                <a:solidFill>
                  <a:schemeClr val="tx1"/>
                </a:solidFill>
                <a:latin typeface="+mj-lt"/>
              </a:rPr>
              <a:t>    interns will complete their internship. </a:t>
            </a:r>
          </a:p>
          <a:p>
            <a:r>
              <a:rPr lang="en-US" sz="2400" dirty="0">
                <a:solidFill>
                  <a:schemeClr val="tx1"/>
                </a:solidFill>
                <a:latin typeface="+mj-lt"/>
              </a:rPr>
              <a:t>Interns complete an ICP for each Internship</a:t>
            </a:r>
          </a:p>
          <a:p>
            <a:r>
              <a:rPr lang="en-US" sz="2400" dirty="0">
                <a:solidFill>
                  <a:schemeClr val="tx1"/>
                </a:solidFill>
                <a:latin typeface="+mj-lt"/>
              </a:rPr>
              <a:t>Internship 1 ICP should cover from the end of April through Mid-August and total 450 hours. </a:t>
            </a:r>
          </a:p>
          <a:p>
            <a:r>
              <a:rPr lang="en-US" sz="2400" dirty="0">
                <a:solidFill>
                  <a:schemeClr val="tx1"/>
                </a:solidFill>
                <a:latin typeface="+mj-lt"/>
              </a:rPr>
              <a:t>Internship 2 ICP should cover from</a:t>
            </a:r>
          </a:p>
          <a:p>
            <a:pPr marL="0" indent="0">
              <a:buNone/>
            </a:pPr>
            <a:r>
              <a:rPr lang="en-US" sz="2400" dirty="0">
                <a:solidFill>
                  <a:schemeClr val="tx1"/>
                </a:solidFill>
                <a:latin typeface="+mj-lt"/>
              </a:rPr>
              <a:t>    September through Mid-April and         	total 600 hours. </a:t>
            </a:r>
          </a:p>
          <a:p>
            <a:endParaRPr lang="en-US" dirty="0"/>
          </a:p>
        </p:txBody>
      </p:sp>
      <p:sp>
        <p:nvSpPr>
          <p:cNvPr id="8" name="Slide Number Placeholder 7">
            <a:extLst>
              <a:ext uri="{FF2B5EF4-FFF2-40B4-BE49-F238E27FC236}">
                <a16:creationId xmlns:a16="http://schemas.microsoft.com/office/drawing/2014/main" id="{DB863A56-E937-A70F-9112-344E4555E385}"/>
              </a:ext>
            </a:extLst>
          </p:cNvPr>
          <p:cNvSpPr>
            <a:spLocks noGrp="1"/>
          </p:cNvSpPr>
          <p:nvPr>
            <p:ph type="sldNum" sz="quarter" idx="12"/>
          </p:nvPr>
        </p:nvSpPr>
        <p:spPr/>
        <p:txBody>
          <a:bodyPr/>
          <a:lstStyle/>
          <a:p>
            <a:fld id="{294A09A9-5501-47C1-A89A-A340965A2BE2}" type="slidenum">
              <a:rPr lang="en-US" smtClean="0"/>
              <a:t>23</a:t>
            </a:fld>
            <a:endParaRPr lang="en-US" dirty="0"/>
          </a:p>
        </p:txBody>
      </p:sp>
      <p:pic>
        <p:nvPicPr>
          <p:cNvPr id="9" name="Picture 8">
            <a:extLst>
              <a:ext uri="{FF2B5EF4-FFF2-40B4-BE49-F238E27FC236}">
                <a16:creationId xmlns:a16="http://schemas.microsoft.com/office/drawing/2014/main" id="{F9B87454-7B23-514D-88DC-1D393D4C847B}"/>
              </a:ext>
            </a:extLst>
          </p:cNvPr>
          <p:cNvPicPr>
            <a:picLocks noChangeAspect="1"/>
          </p:cNvPicPr>
          <p:nvPr/>
        </p:nvPicPr>
        <p:blipFill>
          <a:blip r:embed="rId2"/>
          <a:stretch>
            <a:fillRect/>
          </a:stretch>
        </p:blipFill>
        <p:spPr>
          <a:xfrm>
            <a:off x="5453883" y="1614720"/>
            <a:ext cx="6738117" cy="4504661"/>
          </a:xfrm>
          <a:prstGeom prst="rect">
            <a:avLst/>
          </a:prstGeom>
        </p:spPr>
      </p:pic>
      <p:pic>
        <p:nvPicPr>
          <p:cNvPr id="2" name="Camera 1">
            <a:extLst>
              <a:ext uri="{FF2B5EF4-FFF2-40B4-BE49-F238E27FC236}">
                <a16:creationId xmlns:a16="http://schemas.microsoft.com/office/drawing/2014/main" id="{F2DF01DC-58FB-5C8A-ABC1-BC52171622AC}"/>
              </a:ext>
            </a:extLst>
          </p:cNvPr>
          <p:cNvPicPr>
            <a:picLocks noChangeAspect="1"/>
            <a:extLst>
              <a:ext uri="{51228E76-BA90-4043-B771-695A4F85340A}">
                <alf:liveFeedProps xmlns:alf="http://schemas.microsoft.com/office/drawing/2021/livefeed"/>
              </a:ext>
            </a:extLst>
          </p:cNvPicPr>
          <p:nvPr/>
        </p:nvPicPr>
        <p:blipFill>
          <a:blip r:embed="rId3">
            <a:extLst>
              <a:ext uri="{96DAC541-7B7A-43D3-8B79-37D633B846F1}">
                <asvg:svgBlip xmlns:asvg="http://schemas.microsoft.com/office/drawing/2016/SVG/main" r:embed="rId4"/>
              </a:ext>
            </a:extLst>
          </a:blip>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0044738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B1EED-E64D-16B3-8AF2-85A6B5A29C06}"/>
              </a:ext>
            </a:extLst>
          </p:cNvPr>
          <p:cNvSpPr>
            <a:spLocks noGrp="1"/>
          </p:cNvSpPr>
          <p:nvPr>
            <p:ph type="title"/>
          </p:nvPr>
        </p:nvSpPr>
        <p:spPr>
          <a:xfrm>
            <a:off x="457200" y="381000"/>
            <a:ext cx="11277600" cy="1325563"/>
          </a:xfrm>
        </p:spPr>
        <p:txBody>
          <a:bodyPr anchor="ctr">
            <a:normAutofit/>
          </a:bodyPr>
          <a:lstStyle/>
          <a:p>
            <a:r>
              <a:rPr lang="en-US" sz="4400" dirty="0"/>
              <a:t>Learning Agreement</a:t>
            </a:r>
            <a:br>
              <a:rPr lang="en-US" sz="4400" dirty="0"/>
            </a:br>
            <a:r>
              <a:rPr lang="en-US" sz="4400" dirty="0"/>
              <a:t>	The contract we make in our partnership</a:t>
            </a:r>
          </a:p>
        </p:txBody>
      </p:sp>
      <p:sp>
        <p:nvSpPr>
          <p:cNvPr id="10" name="Content Placeholder 9">
            <a:extLst>
              <a:ext uri="{FF2B5EF4-FFF2-40B4-BE49-F238E27FC236}">
                <a16:creationId xmlns:a16="http://schemas.microsoft.com/office/drawing/2014/main" id="{C6318095-F25D-F80B-AACF-03239BF86416}"/>
              </a:ext>
            </a:extLst>
          </p:cNvPr>
          <p:cNvSpPr>
            <a:spLocks noGrp="1"/>
          </p:cNvSpPr>
          <p:nvPr>
            <p:ph idx="1"/>
          </p:nvPr>
        </p:nvSpPr>
        <p:spPr>
          <a:xfrm>
            <a:off x="457200" y="1825625"/>
            <a:ext cx="5619750" cy="4351338"/>
          </a:xfrm>
        </p:spPr>
        <p:txBody>
          <a:bodyPr>
            <a:normAutofit/>
          </a:bodyPr>
          <a:lstStyle/>
          <a:p>
            <a:pPr marL="0" indent="0">
              <a:buNone/>
            </a:pPr>
            <a:r>
              <a:rPr lang="en-US" sz="3200" b="1" dirty="0">
                <a:latin typeface="ADLaM Display" panose="02010000000000000000" pitchFamily="2" charset="0"/>
                <a:ea typeface="ADLaM Display" panose="02010000000000000000" pitchFamily="2" charset="0"/>
                <a:cs typeface="ADLaM Display" panose="02010000000000000000" pitchFamily="2" charset="0"/>
              </a:rPr>
              <a:t>Purpose</a:t>
            </a:r>
            <a:endParaRPr lang="en-US" sz="2800" b="1" dirty="0">
              <a:latin typeface="ADLaM Display" panose="02010000000000000000" pitchFamily="2" charset="0"/>
              <a:ea typeface="ADLaM Display" panose="02010000000000000000" pitchFamily="2" charset="0"/>
              <a:cs typeface="ADLaM Display" panose="02010000000000000000" pitchFamily="2" charset="0"/>
            </a:endParaRPr>
          </a:p>
          <a:p>
            <a:r>
              <a:rPr lang="en-US" sz="2800" dirty="0"/>
              <a:t>Aligns internship tasks with the social work CSWE 2022 Competencies</a:t>
            </a:r>
          </a:p>
          <a:p>
            <a:r>
              <a:rPr lang="en-US" sz="2800" dirty="0"/>
              <a:t>Sets clear goals and expectations</a:t>
            </a:r>
          </a:p>
          <a:p>
            <a:r>
              <a:rPr lang="en-US" sz="2800" dirty="0"/>
              <a:t>Provides a roadmap for growth and supervision</a:t>
            </a:r>
          </a:p>
          <a:p>
            <a:r>
              <a:rPr lang="en-US" sz="2800" dirty="0"/>
              <a:t>Support accountability and feedback processes</a:t>
            </a:r>
          </a:p>
        </p:txBody>
      </p:sp>
      <p:sp>
        <p:nvSpPr>
          <p:cNvPr id="33" name="Slide Number Placeholder 5">
            <a:extLst>
              <a:ext uri="{FF2B5EF4-FFF2-40B4-BE49-F238E27FC236}">
                <a16:creationId xmlns:a16="http://schemas.microsoft.com/office/drawing/2014/main" id="{77CB3472-B57C-DEE4-7586-19357AF15D31}"/>
              </a:ext>
            </a:extLst>
          </p:cNvPr>
          <p:cNvSpPr>
            <a:spLocks noGrp="1"/>
          </p:cNvSpPr>
          <p:nvPr>
            <p:ph type="sldNum" sz="quarter" idx="12"/>
          </p:nvPr>
        </p:nvSpPr>
        <p:spPr>
          <a:xfrm>
            <a:off x="8610600" y="6356350"/>
            <a:ext cx="2743200" cy="365125"/>
          </a:xfrm>
        </p:spPr>
        <p:txBody>
          <a:bodyPr/>
          <a:lstStyle/>
          <a:p>
            <a:pPr>
              <a:spcAft>
                <a:spcPts val="600"/>
              </a:spcAft>
            </a:pPr>
            <a:fld id="{294A09A9-5501-47C1-A89A-A340965A2BE2}" type="slidenum">
              <a:rPr lang="en-US" smtClean="0"/>
              <a:pPr>
                <a:spcAft>
                  <a:spcPts val="600"/>
                </a:spcAft>
              </a:pPr>
              <a:t>24</a:t>
            </a:fld>
            <a:endParaRPr lang="en-US"/>
          </a:p>
        </p:txBody>
      </p:sp>
      <p:pic>
        <p:nvPicPr>
          <p:cNvPr id="20" name="Picture 19" descr="Compass and map">
            <a:extLst>
              <a:ext uri="{FF2B5EF4-FFF2-40B4-BE49-F238E27FC236}">
                <a16:creationId xmlns:a16="http://schemas.microsoft.com/office/drawing/2014/main" id="{2505FB20-4736-6474-C49F-296ACC92DCA0}"/>
              </a:ext>
            </a:extLst>
          </p:cNvPr>
          <p:cNvPicPr>
            <a:picLocks noChangeAspect="1"/>
          </p:cNvPicPr>
          <p:nvPr/>
        </p:nvPicPr>
        <p:blipFill>
          <a:blip r:embed="rId2"/>
          <a:srcRect l="15045" r="27160" b="-1"/>
          <a:stretch>
            <a:fillRect/>
          </a:stretch>
        </p:blipFill>
        <p:spPr>
          <a:xfrm>
            <a:off x="6267450" y="1825625"/>
            <a:ext cx="5619750" cy="4351338"/>
          </a:xfrm>
          <a:prstGeom prst="rect">
            <a:avLst/>
          </a:prstGeom>
          <a:noFill/>
        </p:spPr>
      </p:pic>
    </p:spTree>
    <p:extLst>
      <p:ext uri="{BB962C8B-B14F-4D97-AF65-F5344CB8AC3E}">
        <p14:creationId xmlns:p14="http://schemas.microsoft.com/office/powerpoint/2010/main" val="37768637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4F224-2BEC-58A2-4968-740065DEEF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A16C6A-13AF-71A1-556F-857150C05AE6}"/>
              </a:ext>
            </a:extLst>
          </p:cNvPr>
          <p:cNvSpPr>
            <a:spLocks noGrp="1"/>
          </p:cNvSpPr>
          <p:nvPr>
            <p:ph type="title"/>
          </p:nvPr>
        </p:nvSpPr>
        <p:spPr>
          <a:xfrm>
            <a:off x="457200" y="381000"/>
            <a:ext cx="11277600" cy="1325563"/>
          </a:xfrm>
        </p:spPr>
        <p:txBody>
          <a:bodyPr anchor="ctr">
            <a:normAutofit/>
          </a:bodyPr>
          <a:lstStyle/>
          <a:p>
            <a:r>
              <a:rPr lang="en-US" sz="4400" dirty="0"/>
              <a:t>Learning Agreement</a:t>
            </a:r>
            <a:br>
              <a:rPr lang="en-US" sz="4400" dirty="0"/>
            </a:br>
            <a:r>
              <a:rPr lang="en-US" sz="4400" dirty="0"/>
              <a:t>	The contract we make in our partnership</a:t>
            </a:r>
          </a:p>
        </p:txBody>
      </p:sp>
      <p:sp>
        <p:nvSpPr>
          <p:cNvPr id="10" name="Content Placeholder 9">
            <a:extLst>
              <a:ext uri="{FF2B5EF4-FFF2-40B4-BE49-F238E27FC236}">
                <a16:creationId xmlns:a16="http://schemas.microsoft.com/office/drawing/2014/main" id="{DE91B993-F683-0A4B-9579-083F82DEC91F}"/>
              </a:ext>
            </a:extLst>
          </p:cNvPr>
          <p:cNvSpPr>
            <a:spLocks noGrp="1"/>
          </p:cNvSpPr>
          <p:nvPr>
            <p:ph idx="1"/>
          </p:nvPr>
        </p:nvSpPr>
        <p:spPr>
          <a:xfrm>
            <a:off x="228600" y="1825625"/>
            <a:ext cx="5848350" cy="4895850"/>
          </a:xfrm>
        </p:spPr>
        <p:txBody>
          <a:bodyPr>
            <a:normAutofit lnSpcReduction="10000"/>
          </a:bodyPr>
          <a:lstStyle/>
          <a:p>
            <a:pPr marL="0" indent="0">
              <a:buNone/>
            </a:pPr>
            <a:r>
              <a:rPr lang="en-US" sz="3200" b="1" dirty="0">
                <a:latin typeface="ADLaM Display" panose="020F0502020204030204" pitchFamily="2" charset="0"/>
                <a:ea typeface="ADLaM Display" panose="020F0502020204030204" pitchFamily="2" charset="0"/>
                <a:cs typeface="ADLaM Display" panose="020F0502020204030204" pitchFamily="2" charset="0"/>
              </a:rPr>
              <a:t>Intention</a:t>
            </a:r>
          </a:p>
          <a:p>
            <a:pPr marL="0" indent="0">
              <a:buNone/>
            </a:pPr>
            <a:r>
              <a:rPr lang="en-US" sz="2400" dirty="0"/>
              <a:t>Students with the support of the Supervisors are expected to:</a:t>
            </a:r>
          </a:p>
          <a:p>
            <a:r>
              <a:rPr lang="en-US" sz="2400" dirty="0"/>
              <a:t>Take ownership of their professional growth</a:t>
            </a:r>
          </a:p>
          <a:p>
            <a:r>
              <a:rPr lang="en-US" sz="2400" dirty="0"/>
              <a:t>Set thoughtful, realistic goals tied to CSWE competencies</a:t>
            </a:r>
          </a:p>
          <a:p>
            <a:r>
              <a:rPr lang="en-US" sz="2400" dirty="0"/>
              <a:t>Approach supervision with curiosity and openness</a:t>
            </a:r>
          </a:p>
          <a:p>
            <a:r>
              <a:rPr lang="en-US" sz="2400" dirty="0"/>
              <a:t>Reflect regularly on strengths and areas for development</a:t>
            </a:r>
          </a:p>
          <a:p>
            <a:r>
              <a:rPr lang="en-US" sz="2400" dirty="0"/>
              <a:t>Connect theory, values, and practice with purpose</a:t>
            </a:r>
          </a:p>
          <a:p>
            <a:pPr marL="0" indent="0">
              <a:buNone/>
            </a:pPr>
            <a:endParaRPr lang="en-US" sz="2800" b="1" dirty="0"/>
          </a:p>
        </p:txBody>
      </p:sp>
      <p:sp>
        <p:nvSpPr>
          <p:cNvPr id="33" name="Slide Number Placeholder 5">
            <a:extLst>
              <a:ext uri="{FF2B5EF4-FFF2-40B4-BE49-F238E27FC236}">
                <a16:creationId xmlns:a16="http://schemas.microsoft.com/office/drawing/2014/main" id="{30EF5181-91D9-0DF0-F473-73C4ACEB86E3}"/>
              </a:ext>
            </a:extLst>
          </p:cNvPr>
          <p:cNvSpPr>
            <a:spLocks noGrp="1"/>
          </p:cNvSpPr>
          <p:nvPr>
            <p:ph type="sldNum" sz="quarter" idx="12"/>
          </p:nvPr>
        </p:nvSpPr>
        <p:spPr>
          <a:xfrm>
            <a:off x="8610600" y="6356350"/>
            <a:ext cx="2743200" cy="365125"/>
          </a:xfrm>
        </p:spPr>
        <p:txBody>
          <a:bodyPr/>
          <a:lstStyle/>
          <a:p>
            <a:pPr>
              <a:spcAft>
                <a:spcPts val="600"/>
              </a:spcAft>
            </a:pPr>
            <a:fld id="{294A09A9-5501-47C1-A89A-A340965A2BE2}" type="slidenum">
              <a:rPr lang="en-US" smtClean="0"/>
              <a:pPr>
                <a:spcAft>
                  <a:spcPts val="600"/>
                </a:spcAft>
              </a:pPr>
              <a:t>25</a:t>
            </a:fld>
            <a:endParaRPr lang="en-US"/>
          </a:p>
        </p:txBody>
      </p:sp>
      <p:pic>
        <p:nvPicPr>
          <p:cNvPr id="20" name="Picture 19" descr="Compass and map">
            <a:extLst>
              <a:ext uri="{FF2B5EF4-FFF2-40B4-BE49-F238E27FC236}">
                <a16:creationId xmlns:a16="http://schemas.microsoft.com/office/drawing/2014/main" id="{FAF96FB7-DA57-1D1B-ACBD-F5F4AFD234B3}"/>
              </a:ext>
            </a:extLst>
          </p:cNvPr>
          <p:cNvPicPr>
            <a:picLocks noChangeAspect="1"/>
          </p:cNvPicPr>
          <p:nvPr/>
        </p:nvPicPr>
        <p:blipFill>
          <a:blip r:embed="rId2"/>
          <a:srcRect l="15045" r="27160" b="-1"/>
          <a:stretch>
            <a:fillRect/>
          </a:stretch>
        </p:blipFill>
        <p:spPr>
          <a:xfrm>
            <a:off x="6267450" y="1825625"/>
            <a:ext cx="5619750" cy="4351338"/>
          </a:xfrm>
          <a:prstGeom prst="rect">
            <a:avLst/>
          </a:prstGeom>
          <a:noFill/>
        </p:spPr>
      </p:pic>
    </p:spTree>
    <p:extLst>
      <p:ext uri="{BB962C8B-B14F-4D97-AF65-F5344CB8AC3E}">
        <p14:creationId xmlns:p14="http://schemas.microsoft.com/office/powerpoint/2010/main" val="1757456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423D73F-00D3-5780-9B16-36F22659AA8A}"/>
              </a:ext>
            </a:extLst>
          </p:cNvPr>
          <p:cNvSpPr>
            <a:spLocks noGrp="1"/>
          </p:cNvSpPr>
          <p:nvPr>
            <p:ph type="title"/>
          </p:nvPr>
        </p:nvSpPr>
        <p:spPr/>
        <p:txBody>
          <a:bodyPr/>
          <a:lstStyle/>
          <a:p>
            <a:r>
              <a:rPr lang="en-US" dirty="0"/>
              <a:t>Learning Activity Agreement (LAA)</a:t>
            </a:r>
          </a:p>
        </p:txBody>
      </p:sp>
      <p:sp>
        <p:nvSpPr>
          <p:cNvPr id="11" name="Content Placeholder 10">
            <a:extLst>
              <a:ext uri="{FF2B5EF4-FFF2-40B4-BE49-F238E27FC236}">
                <a16:creationId xmlns:a16="http://schemas.microsoft.com/office/drawing/2014/main" id="{487603B2-803F-E408-0647-CD26D013B23D}"/>
              </a:ext>
            </a:extLst>
          </p:cNvPr>
          <p:cNvSpPr>
            <a:spLocks noGrp="1"/>
          </p:cNvSpPr>
          <p:nvPr>
            <p:ph idx="1"/>
          </p:nvPr>
        </p:nvSpPr>
        <p:spPr>
          <a:xfrm>
            <a:off x="457200" y="1825624"/>
            <a:ext cx="11277600" cy="4651375"/>
          </a:xfrm>
        </p:spPr>
        <p:txBody>
          <a:bodyPr>
            <a:normAutofit/>
          </a:bodyPr>
          <a:lstStyle/>
          <a:p>
            <a:r>
              <a:rPr lang="en-US" sz="2300" dirty="0"/>
              <a:t>Completed on IPT</a:t>
            </a:r>
          </a:p>
          <a:p>
            <a:r>
              <a:rPr lang="en-US" sz="2300" dirty="0"/>
              <a:t>Complete one each semester the student is in an Internship.</a:t>
            </a:r>
          </a:p>
          <a:p>
            <a:r>
              <a:rPr lang="en-US" sz="2300" dirty="0"/>
              <a:t>Guides internship activities and ensures competency development.</a:t>
            </a:r>
          </a:p>
          <a:p>
            <a:r>
              <a:rPr lang="en-US" sz="2300" dirty="0"/>
              <a:t>Specifies therapeutic activities covered under BYU’s professional liability insurance. Malpractice insurance is tied to the LAA and enrollment in 654R/655R. </a:t>
            </a:r>
            <a:r>
              <a:rPr lang="en-US" sz="2300" b="1" dirty="0"/>
              <a:t>To ensure liability coverage, all therapeutic activities must be included in the LAA.</a:t>
            </a:r>
          </a:p>
          <a:p>
            <a:r>
              <a:rPr lang="en-US" sz="2300" dirty="0"/>
              <a:t>At least two activities must be checked for each </a:t>
            </a:r>
            <a:r>
              <a:rPr lang="en-US" sz="2300" u="sng" dirty="0"/>
              <a:t>practice behavior</a:t>
            </a:r>
            <a:r>
              <a:rPr lang="en-US" sz="2300" dirty="0"/>
              <a:t>.</a:t>
            </a:r>
          </a:p>
          <a:p>
            <a:r>
              <a:rPr lang="en-US" sz="2300" dirty="0"/>
              <a:t>Interns are told </a:t>
            </a:r>
            <a:r>
              <a:rPr lang="en-US" sz="2300" b="1" dirty="0"/>
              <a:t>NOT </a:t>
            </a:r>
            <a:r>
              <a:rPr lang="en-US" sz="2300" dirty="0"/>
              <a:t>to sign their LAA until their FI has reviewed it and made sure all the needed activities have been included.</a:t>
            </a:r>
          </a:p>
          <a:p>
            <a:r>
              <a:rPr lang="en-US" sz="2300" dirty="0"/>
              <a:t>The LAA requires: the student signature, the FI signature, and the Field Director’s signature to be in force.</a:t>
            </a:r>
          </a:p>
          <a:p>
            <a:pPr marL="0" indent="0">
              <a:buNone/>
            </a:pPr>
            <a:endParaRPr lang="en-US" dirty="0"/>
          </a:p>
        </p:txBody>
      </p:sp>
      <p:sp>
        <p:nvSpPr>
          <p:cNvPr id="8" name="Slide Number Placeholder 7">
            <a:extLst>
              <a:ext uri="{FF2B5EF4-FFF2-40B4-BE49-F238E27FC236}">
                <a16:creationId xmlns:a16="http://schemas.microsoft.com/office/drawing/2014/main" id="{DB863A56-E937-A70F-9112-344E4555E385}"/>
              </a:ext>
            </a:extLst>
          </p:cNvPr>
          <p:cNvSpPr>
            <a:spLocks noGrp="1"/>
          </p:cNvSpPr>
          <p:nvPr>
            <p:ph type="sldNum" sz="quarter" idx="12"/>
          </p:nvPr>
        </p:nvSpPr>
        <p:spPr/>
        <p:txBody>
          <a:bodyPr/>
          <a:lstStyle/>
          <a:p>
            <a:fld id="{294A09A9-5501-47C1-A89A-A340965A2BE2}" type="slidenum">
              <a:rPr lang="en-US" smtClean="0"/>
              <a:t>26</a:t>
            </a:fld>
            <a:endParaRPr lang="en-US" dirty="0"/>
          </a:p>
        </p:txBody>
      </p:sp>
    </p:spTree>
    <p:extLst>
      <p:ext uri="{BB962C8B-B14F-4D97-AF65-F5344CB8AC3E}">
        <p14:creationId xmlns:p14="http://schemas.microsoft.com/office/powerpoint/2010/main" val="20614941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423D73F-00D3-5780-9B16-36F22659AA8A}"/>
              </a:ext>
            </a:extLst>
          </p:cNvPr>
          <p:cNvSpPr>
            <a:spLocks noGrp="1"/>
          </p:cNvSpPr>
          <p:nvPr>
            <p:ph type="title"/>
          </p:nvPr>
        </p:nvSpPr>
        <p:spPr/>
        <p:txBody>
          <a:bodyPr/>
          <a:lstStyle/>
          <a:p>
            <a:r>
              <a:rPr lang="en-US" dirty="0"/>
              <a:t>Effectively Using the “Other” box on the Learning Agreement</a:t>
            </a:r>
          </a:p>
        </p:txBody>
      </p:sp>
      <p:sp>
        <p:nvSpPr>
          <p:cNvPr id="8" name="Slide Number Placeholder 7">
            <a:extLst>
              <a:ext uri="{FF2B5EF4-FFF2-40B4-BE49-F238E27FC236}">
                <a16:creationId xmlns:a16="http://schemas.microsoft.com/office/drawing/2014/main" id="{DB863A56-E937-A70F-9112-344E4555E385}"/>
              </a:ext>
            </a:extLst>
          </p:cNvPr>
          <p:cNvSpPr>
            <a:spLocks noGrp="1"/>
          </p:cNvSpPr>
          <p:nvPr>
            <p:ph type="sldNum" sz="quarter" idx="12"/>
          </p:nvPr>
        </p:nvSpPr>
        <p:spPr/>
        <p:txBody>
          <a:bodyPr/>
          <a:lstStyle/>
          <a:p>
            <a:fld id="{294A09A9-5501-47C1-A89A-A340965A2BE2}" type="slidenum">
              <a:rPr lang="en-US" smtClean="0"/>
              <a:t>27</a:t>
            </a:fld>
            <a:endParaRPr lang="en-US" dirty="0"/>
          </a:p>
        </p:txBody>
      </p:sp>
      <p:pic>
        <p:nvPicPr>
          <p:cNvPr id="4" name="Picture 3" descr="A screenshot of a computer screen&#10;&#10;AI-generated content may be incorrect.">
            <a:extLst>
              <a:ext uri="{FF2B5EF4-FFF2-40B4-BE49-F238E27FC236}">
                <a16:creationId xmlns:a16="http://schemas.microsoft.com/office/drawing/2014/main" id="{42B9ADF3-F9BD-E8A9-D1A8-F412F93AC56E}"/>
              </a:ext>
            </a:extLst>
          </p:cNvPr>
          <p:cNvPicPr>
            <a:picLocks noChangeAspect="1"/>
          </p:cNvPicPr>
          <p:nvPr/>
        </p:nvPicPr>
        <p:blipFill>
          <a:blip r:embed="rId2"/>
          <a:stretch>
            <a:fillRect/>
          </a:stretch>
        </p:blipFill>
        <p:spPr>
          <a:xfrm>
            <a:off x="119742" y="1706563"/>
            <a:ext cx="8338457" cy="5014912"/>
          </a:xfrm>
          <a:prstGeom prst="rect">
            <a:avLst/>
          </a:prstGeom>
        </p:spPr>
      </p:pic>
      <p:sp>
        <p:nvSpPr>
          <p:cNvPr id="5" name="TextBox 4">
            <a:extLst>
              <a:ext uri="{FF2B5EF4-FFF2-40B4-BE49-F238E27FC236}">
                <a16:creationId xmlns:a16="http://schemas.microsoft.com/office/drawing/2014/main" id="{A7C54920-A91F-EAFE-AFB1-4BDC8CFD9489}"/>
              </a:ext>
            </a:extLst>
          </p:cNvPr>
          <p:cNvSpPr txBox="1"/>
          <p:nvPr/>
        </p:nvSpPr>
        <p:spPr>
          <a:xfrm>
            <a:off x="8610600" y="1706563"/>
            <a:ext cx="3363686" cy="4801314"/>
          </a:xfrm>
          <a:prstGeom prst="rect">
            <a:avLst/>
          </a:prstGeom>
          <a:noFill/>
        </p:spPr>
        <p:txBody>
          <a:bodyPr wrap="square" rtlCol="0">
            <a:spAutoFit/>
          </a:bodyPr>
          <a:lstStyle/>
          <a:p>
            <a:pPr marL="285750" indent="-285750">
              <a:buFont typeface="Arial" panose="020B0604020202020204" pitchFamily="34" charset="0"/>
              <a:buChar char="•"/>
            </a:pPr>
            <a:r>
              <a:rPr lang="en-US" dirty="0"/>
              <a:t>There are pre-set activities that align with each competency that can be chosen.</a:t>
            </a:r>
          </a:p>
          <a:p>
            <a:endParaRPr lang="en-US" dirty="0"/>
          </a:p>
          <a:p>
            <a:pPr marL="285750" indent="-285750">
              <a:buFont typeface="Arial" panose="020B0604020202020204" pitchFamily="34" charset="0"/>
              <a:buChar char="•"/>
            </a:pPr>
            <a:r>
              <a:rPr lang="en-US" dirty="0"/>
              <a:t>It is </a:t>
            </a:r>
            <a:r>
              <a:rPr lang="en-US" b="1" dirty="0"/>
              <a:t>STRONGLY </a:t>
            </a:r>
            <a:r>
              <a:rPr lang="en-US" dirty="0"/>
              <a:t>recommended that students with their instructors find activities that are </a:t>
            </a:r>
            <a:r>
              <a:rPr lang="en-US" b="1" dirty="0"/>
              <a:t>RELEVANT AND UNIQUE</a:t>
            </a:r>
            <a:r>
              <a:rPr lang="en-US" dirty="0"/>
              <a:t> to their internship site.</a:t>
            </a:r>
            <a:r>
              <a:rPr lang="en-US" b="1" dirty="0"/>
              <a:t> </a:t>
            </a:r>
          </a:p>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r>
              <a:rPr lang="en-US" b="1" dirty="0"/>
              <a:t>This allows this agreement to be customized to goals and activities the student would like to do and pertaining to the specific population they work with. Please use these other boxes with your student.</a:t>
            </a:r>
            <a:endParaRPr lang="en-US" dirty="0"/>
          </a:p>
        </p:txBody>
      </p:sp>
    </p:spTree>
    <p:extLst>
      <p:ext uri="{BB962C8B-B14F-4D97-AF65-F5344CB8AC3E}">
        <p14:creationId xmlns:p14="http://schemas.microsoft.com/office/powerpoint/2010/main" val="20807988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FC741-B52F-9E0B-4D1A-AB3D9F826B65}"/>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6248A30D-25C1-C5D6-AA84-E2570EEBC03D}"/>
              </a:ext>
            </a:extLst>
          </p:cNvPr>
          <p:cNvSpPr>
            <a:spLocks noGrp="1"/>
          </p:cNvSpPr>
          <p:nvPr>
            <p:ph type="title"/>
          </p:nvPr>
        </p:nvSpPr>
        <p:spPr/>
        <p:txBody>
          <a:bodyPr/>
          <a:lstStyle/>
          <a:p>
            <a:r>
              <a:rPr lang="en-US" dirty="0"/>
              <a:t>Bolded Activities are MANDATORY to fill out</a:t>
            </a:r>
          </a:p>
        </p:txBody>
      </p:sp>
      <p:sp>
        <p:nvSpPr>
          <p:cNvPr id="8" name="Slide Number Placeholder 7">
            <a:extLst>
              <a:ext uri="{FF2B5EF4-FFF2-40B4-BE49-F238E27FC236}">
                <a16:creationId xmlns:a16="http://schemas.microsoft.com/office/drawing/2014/main" id="{B610A847-FE42-F17E-481A-18746DB08146}"/>
              </a:ext>
            </a:extLst>
          </p:cNvPr>
          <p:cNvSpPr>
            <a:spLocks noGrp="1"/>
          </p:cNvSpPr>
          <p:nvPr>
            <p:ph type="sldNum" sz="quarter" idx="12"/>
          </p:nvPr>
        </p:nvSpPr>
        <p:spPr/>
        <p:txBody>
          <a:bodyPr/>
          <a:lstStyle/>
          <a:p>
            <a:fld id="{294A09A9-5501-47C1-A89A-A340965A2BE2}" type="slidenum">
              <a:rPr lang="en-US" smtClean="0"/>
              <a:t>28</a:t>
            </a:fld>
            <a:endParaRPr lang="en-US" dirty="0"/>
          </a:p>
        </p:txBody>
      </p:sp>
      <p:sp>
        <p:nvSpPr>
          <p:cNvPr id="5" name="TextBox 4">
            <a:extLst>
              <a:ext uri="{FF2B5EF4-FFF2-40B4-BE49-F238E27FC236}">
                <a16:creationId xmlns:a16="http://schemas.microsoft.com/office/drawing/2014/main" id="{E551CFA6-B1FC-AA53-E8AE-49F7EDDC75D8}"/>
              </a:ext>
            </a:extLst>
          </p:cNvPr>
          <p:cNvSpPr txBox="1"/>
          <p:nvPr/>
        </p:nvSpPr>
        <p:spPr>
          <a:xfrm>
            <a:off x="8610600" y="1403543"/>
            <a:ext cx="3363686" cy="5324535"/>
          </a:xfrm>
          <a:prstGeom prst="rect">
            <a:avLst/>
          </a:prstGeom>
          <a:noFill/>
        </p:spPr>
        <p:txBody>
          <a:bodyPr wrap="square" rtlCol="0">
            <a:spAutoFit/>
          </a:bodyPr>
          <a:lstStyle/>
          <a:p>
            <a:pPr marL="285750" indent="-285750">
              <a:buFont typeface="Arial" panose="020B0604020202020204" pitchFamily="34" charset="0"/>
              <a:buChar char="•"/>
            </a:pPr>
            <a:r>
              <a:rPr lang="en-US" sz="2000" dirty="0"/>
              <a:t>Activities such as the type of clinical case management of individual, family, couple, and group therapy, assessments, as well as modalities and interventions are unique and different at each internship.</a:t>
            </a:r>
          </a:p>
          <a:p>
            <a:endParaRPr lang="en-US" sz="2000" dirty="0"/>
          </a:p>
          <a:p>
            <a:pPr marL="285750" indent="-285750">
              <a:buFont typeface="Arial" panose="020B0604020202020204" pitchFamily="34" charset="0"/>
              <a:buChar char="•"/>
            </a:pPr>
            <a:r>
              <a:rPr lang="en-US" sz="2000" dirty="0"/>
              <a:t>Please make sure the student is including any and all types of assessment and interventions that will be used, </a:t>
            </a:r>
            <a:r>
              <a:rPr lang="en-US" sz="2000" b="1" dirty="0"/>
              <a:t>or they would like to learn more about and apply in the internship.</a:t>
            </a:r>
            <a:endParaRPr lang="en-US" sz="2000" dirty="0"/>
          </a:p>
        </p:txBody>
      </p:sp>
      <p:sp>
        <p:nvSpPr>
          <p:cNvPr id="3" name="TextBox 2">
            <a:extLst>
              <a:ext uri="{FF2B5EF4-FFF2-40B4-BE49-F238E27FC236}">
                <a16:creationId xmlns:a16="http://schemas.microsoft.com/office/drawing/2014/main" id="{E2F9912D-2141-588B-ECA0-86B0F12F1480}"/>
              </a:ext>
            </a:extLst>
          </p:cNvPr>
          <p:cNvSpPr txBox="1"/>
          <p:nvPr/>
        </p:nvSpPr>
        <p:spPr>
          <a:xfrm>
            <a:off x="3048000" y="3244334"/>
            <a:ext cx="6096000" cy="369332"/>
          </a:xfrm>
          <a:prstGeom prst="rect">
            <a:avLst/>
          </a:prstGeom>
          <a:noFill/>
        </p:spPr>
        <p:txBody>
          <a:bodyPr wrap="square">
            <a:spAutoFit/>
          </a:bodyPr>
          <a:lstStyle/>
          <a:p>
            <a:endParaRPr lang="en-US" dirty="0"/>
          </a:p>
        </p:txBody>
      </p:sp>
      <p:pic>
        <p:nvPicPr>
          <p:cNvPr id="7" name="Picture 6" descr="A screenshot of a computer&#10;&#10;AI-generated content may be incorrect.">
            <a:extLst>
              <a:ext uri="{FF2B5EF4-FFF2-40B4-BE49-F238E27FC236}">
                <a16:creationId xmlns:a16="http://schemas.microsoft.com/office/drawing/2014/main" id="{CD7D1956-303F-5A5D-C50D-B25BA5B0427D}"/>
              </a:ext>
            </a:extLst>
          </p:cNvPr>
          <p:cNvPicPr>
            <a:picLocks noChangeAspect="1"/>
          </p:cNvPicPr>
          <p:nvPr/>
        </p:nvPicPr>
        <p:blipFill>
          <a:blip r:embed="rId2"/>
          <a:stretch>
            <a:fillRect/>
          </a:stretch>
        </p:blipFill>
        <p:spPr>
          <a:xfrm>
            <a:off x="217714" y="1751839"/>
            <a:ext cx="8392886" cy="4156563"/>
          </a:xfrm>
          <a:prstGeom prst="rect">
            <a:avLst/>
          </a:prstGeom>
        </p:spPr>
      </p:pic>
      <p:sp>
        <p:nvSpPr>
          <p:cNvPr id="9" name="Arrow: Right 8">
            <a:extLst>
              <a:ext uri="{FF2B5EF4-FFF2-40B4-BE49-F238E27FC236}">
                <a16:creationId xmlns:a16="http://schemas.microsoft.com/office/drawing/2014/main" id="{9903AB3F-3C1A-59F6-D5EC-6283BBEE40AF}"/>
              </a:ext>
            </a:extLst>
          </p:cNvPr>
          <p:cNvSpPr/>
          <p:nvPr/>
        </p:nvSpPr>
        <p:spPr>
          <a:xfrm>
            <a:off x="2081561" y="3244334"/>
            <a:ext cx="1182029"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76FC8E13-ED2E-1BC9-D219-F30C4220D2EB}"/>
              </a:ext>
            </a:extLst>
          </p:cNvPr>
          <p:cNvSpPr/>
          <p:nvPr/>
        </p:nvSpPr>
        <p:spPr>
          <a:xfrm>
            <a:off x="2081561" y="3807957"/>
            <a:ext cx="1182029"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48244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B86D4-DA2F-F099-C0E1-7CBE5E5F5D25}"/>
              </a:ext>
            </a:extLst>
          </p:cNvPr>
          <p:cNvSpPr>
            <a:spLocks noGrp="1"/>
          </p:cNvSpPr>
          <p:nvPr>
            <p:ph type="title"/>
          </p:nvPr>
        </p:nvSpPr>
        <p:spPr/>
        <p:txBody>
          <a:bodyPr/>
          <a:lstStyle/>
          <a:p>
            <a:r>
              <a:rPr lang="en-US" dirty="0"/>
              <a:t>Remote Learning Activities on Learning Agreement are essential to discuss and identify</a:t>
            </a:r>
          </a:p>
        </p:txBody>
      </p:sp>
      <p:pic>
        <p:nvPicPr>
          <p:cNvPr id="8" name="Content Placeholder 7" descr="A screenshot of a computer&#10;&#10;AI-generated content may be incorrect.">
            <a:extLst>
              <a:ext uri="{FF2B5EF4-FFF2-40B4-BE49-F238E27FC236}">
                <a16:creationId xmlns:a16="http://schemas.microsoft.com/office/drawing/2014/main" id="{2B971212-E83B-C8B3-2695-C3E8A17093F5}"/>
              </a:ext>
            </a:extLst>
          </p:cNvPr>
          <p:cNvPicPr>
            <a:picLocks noGrp="1" noChangeAspect="1"/>
          </p:cNvPicPr>
          <p:nvPr>
            <p:ph idx="1"/>
          </p:nvPr>
        </p:nvPicPr>
        <p:blipFill>
          <a:blip r:embed="rId2"/>
          <a:stretch>
            <a:fillRect/>
          </a:stretch>
        </p:blipFill>
        <p:spPr>
          <a:xfrm>
            <a:off x="283030" y="1649640"/>
            <a:ext cx="7935684" cy="4337503"/>
          </a:xfrm>
        </p:spPr>
      </p:pic>
      <p:sp>
        <p:nvSpPr>
          <p:cNvPr id="6" name="Slide Number Placeholder 5">
            <a:extLst>
              <a:ext uri="{FF2B5EF4-FFF2-40B4-BE49-F238E27FC236}">
                <a16:creationId xmlns:a16="http://schemas.microsoft.com/office/drawing/2014/main" id="{270EEEDF-733C-2DB0-0ACF-D0BCD7EEE926}"/>
              </a:ext>
            </a:extLst>
          </p:cNvPr>
          <p:cNvSpPr>
            <a:spLocks noGrp="1"/>
          </p:cNvSpPr>
          <p:nvPr>
            <p:ph type="sldNum" sz="quarter" idx="12"/>
          </p:nvPr>
        </p:nvSpPr>
        <p:spPr/>
        <p:txBody>
          <a:bodyPr/>
          <a:lstStyle/>
          <a:p>
            <a:fld id="{294A09A9-5501-47C1-A89A-A340965A2BE2}" type="slidenum">
              <a:rPr lang="en-US" smtClean="0"/>
              <a:t>29</a:t>
            </a:fld>
            <a:endParaRPr lang="en-US" dirty="0"/>
          </a:p>
        </p:txBody>
      </p:sp>
      <p:sp>
        <p:nvSpPr>
          <p:cNvPr id="9" name="TextBox 8">
            <a:extLst>
              <a:ext uri="{FF2B5EF4-FFF2-40B4-BE49-F238E27FC236}">
                <a16:creationId xmlns:a16="http://schemas.microsoft.com/office/drawing/2014/main" id="{9CAA3BC3-7215-95DF-2A7E-40EE060250DD}"/>
              </a:ext>
            </a:extLst>
          </p:cNvPr>
          <p:cNvSpPr txBox="1"/>
          <p:nvPr/>
        </p:nvSpPr>
        <p:spPr>
          <a:xfrm>
            <a:off x="8329960" y="1649640"/>
            <a:ext cx="3862039" cy="5570756"/>
          </a:xfrm>
          <a:prstGeom prst="rect">
            <a:avLst/>
          </a:prstGeom>
          <a:noFill/>
        </p:spPr>
        <p:txBody>
          <a:bodyPr wrap="square" rtlCol="0">
            <a:spAutoFit/>
          </a:bodyPr>
          <a:lstStyle/>
          <a:p>
            <a:pPr marL="285750" indent="-285750">
              <a:buFont typeface="Arial" panose="020B0604020202020204" pitchFamily="34" charset="0"/>
              <a:buChar char="•"/>
            </a:pPr>
            <a:r>
              <a:rPr lang="en-US" sz="2000" b="1" dirty="0"/>
              <a:t>Remote learning activities are used in “emergency” situations, or moments when the student may need to accrue additional hours due to sickness, family situations, etc.</a:t>
            </a:r>
          </a:p>
          <a:p>
            <a:pPr marL="285750" indent="-285750">
              <a:buFont typeface="Arial" panose="020B0604020202020204" pitchFamily="34" charset="0"/>
              <a:buChar char="•"/>
            </a:pPr>
            <a:endParaRPr lang="en-US" sz="2000" b="1" dirty="0"/>
          </a:p>
          <a:p>
            <a:pPr marL="285750" indent="-285750">
              <a:buFont typeface="Arial" panose="020B0604020202020204" pitchFamily="34" charset="0"/>
              <a:buChar char="•"/>
            </a:pPr>
            <a:r>
              <a:rPr lang="en-US" sz="2000" b="1" dirty="0"/>
              <a:t>These activities need to be approved by their supervisor before doing them for field hours and credit.</a:t>
            </a:r>
          </a:p>
          <a:p>
            <a:pPr marL="285750" indent="-285750">
              <a:buFont typeface="Arial" panose="020B0604020202020204" pitchFamily="34" charset="0"/>
              <a:buChar char="•"/>
            </a:pPr>
            <a:endParaRPr lang="en-US" sz="2000" b="1" dirty="0"/>
          </a:p>
          <a:p>
            <a:pPr marL="285750" indent="-285750">
              <a:buFont typeface="Arial" panose="020B0604020202020204" pitchFamily="34" charset="0"/>
              <a:buChar char="•"/>
            </a:pPr>
            <a:r>
              <a:rPr lang="en-US" sz="2000" b="1" dirty="0"/>
              <a:t>Students are aware that these hours may or may not be paid. At least 3 remote field activities need to be checked.</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226720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43F67-9C70-4748-8C0C-3A7863422F99}"/>
              </a:ext>
            </a:extLst>
          </p:cNvPr>
          <p:cNvSpPr>
            <a:spLocks noGrp="1"/>
          </p:cNvSpPr>
          <p:nvPr>
            <p:ph type="title"/>
          </p:nvPr>
        </p:nvSpPr>
        <p:spPr>
          <a:xfrm>
            <a:off x="4339936" y="136525"/>
            <a:ext cx="5422217" cy="585062"/>
          </a:xfrm>
        </p:spPr>
        <p:txBody>
          <a:bodyPr>
            <a:normAutofit fontScale="90000"/>
          </a:bodyPr>
          <a:lstStyle/>
          <a:p>
            <a:r>
              <a:rPr lang="en-US" dirty="0"/>
              <a:t>BYU Field Team</a:t>
            </a:r>
          </a:p>
        </p:txBody>
      </p:sp>
      <p:sp>
        <p:nvSpPr>
          <p:cNvPr id="3" name="Content Placeholder 2">
            <a:extLst>
              <a:ext uri="{FF2B5EF4-FFF2-40B4-BE49-F238E27FC236}">
                <a16:creationId xmlns:a16="http://schemas.microsoft.com/office/drawing/2014/main" id="{95B371F2-DBA5-415A-82C8-651F587B857A}"/>
              </a:ext>
            </a:extLst>
          </p:cNvPr>
          <p:cNvSpPr>
            <a:spLocks noGrp="1"/>
          </p:cNvSpPr>
          <p:nvPr>
            <p:ph type="body" sz="quarter" idx="13"/>
          </p:nvPr>
        </p:nvSpPr>
        <p:spPr>
          <a:xfrm>
            <a:off x="195218" y="4961219"/>
            <a:ext cx="3636618" cy="1395131"/>
          </a:xfrm>
        </p:spPr>
        <p:txBody>
          <a:bodyPr vert="horz" lIns="91440" tIns="45720" rIns="91440" bIns="45720" rtlCol="0" anchor="t">
            <a:normAutofit/>
          </a:bodyPr>
          <a:lstStyle/>
          <a:p>
            <a:pPr>
              <a:spcBef>
                <a:spcPts val="0"/>
              </a:spcBef>
            </a:pPr>
            <a:r>
              <a:rPr lang="en-US" dirty="0"/>
              <a:t>Assigns Placements, Grades</a:t>
            </a:r>
          </a:p>
          <a:p>
            <a:pPr>
              <a:spcBef>
                <a:spcPts val="0"/>
              </a:spcBef>
            </a:pPr>
            <a:r>
              <a:rPr lang="en-US" dirty="0"/>
              <a:t>Writes Syllabi, Teaches Half of Integrative Field Seminars</a:t>
            </a:r>
          </a:p>
          <a:p>
            <a:pPr>
              <a:spcBef>
                <a:spcPts val="0"/>
              </a:spcBef>
            </a:pPr>
            <a:r>
              <a:rPr lang="en-US" dirty="0"/>
              <a:t>Scores IFS Monthly Reflections</a:t>
            </a:r>
          </a:p>
        </p:txBody>
      </p:sp>
      <p:sp>
        <p:nvSpPr>
          <p:cNvPr id="7" name="Slide Number Placeholder 6">
            <a:extLst>
              <a:ext uri="{FF2B5EF4-FFF2-40B4-BE49-F238E27FC236}">
                <a16:creationId xmlns:a16="http://schemas.microsoft.com/office/drawing/2014/main" id="{D25442E0-152B-4ACA-99D7-D70468E59E8D}"/>
              </a:ext>
            </a:extLst>
          </p:cNvPr>
          <p:cNvSpPr>
            <a:spLocks noGrp="1"/>
          </p:cNvSpPr>
          <p:nvPr>
            <p:ph type="sldNum" sz="quarter" idx="12"/>
          </p:nvPr>
        </p:nvSpPr>
        <p:spPr>
          <a:xfrm>
            <a:off x="8610600" y="6356350"/>
            <a:ext cx="2743200" cy="365125"/>
          </a:xfrm>
        </p:spPr>
        <p:txBody>
          <a:bodyPr/>
          <a:lstStyle/>
          <a:p>
            <a:fld id="{294A09A9-5501-47C1-A89A-A340965A2BE2}" type="slidenum">
              <a:rPr lang="en-US" smtClean="0"/>
              <a:pPr/>
              <a:t>3</a:t>
            </a:fld>
            <a:endParaRPr lang="en-US" dirty="0"/>
          </a:p>
        </p:txBody>
      </p:sp>
      <p:pic>
        <p:nvPicPr>
          <p:cNvPr id="13" name="Picture 2" descr="Marcie Remington - Correctional Administrator II- Programming Division -  Utah Department of Corrections | LinkedIn">
            <a:extLst>
              <a:ext uri="{FF2B5EF4-FFF2-40B4-BE49-F238E27FC236}">
                <a16:creationId xmlns:a16="http://schemas.microsoft.com/office/drawing/2014/main" id="{531B0735-39A2-0840-3CF6-1E75D56ECD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846" b="3846"/>
          <a:stretch>
            <a:fillRect/>
          </a:stretch>
        </p:blipFill>
        <p:spPr bwMode="auto">
          <a:xfrm>
            <a:off x="8745060" y="1201493"/>
            <a:ext cx="3095626" cy="285750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uth Aguirre">
            <a:extLst>
              <a:ext uri="{FF2B5EF4-FFF2-40B4-BE49-F238E27FC236}">
                <a16:creationId xmlns:a16="http://schemas.microsoft.com/office/drawing/2014/main" id="{441F4EEF-E09C-D04D-E3ED-8651B0BD8F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582" y="1201494"/>
            <a:ext cx="38100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harlene Clark">
            <a:extLst>
              <a:ext uri="{FF2B5EF4-FFF2-40B4-BE49-F238E27FC236}">
                <a16:creationId xmlns:a16="http://schemas.microsoft.com/office/drawing/2014/main" id="{D53FFE02-C6F9-DE49-BF44-87B65E3E1A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9936" y="1201494"/>
            <a:ext cx="3810000" cy="285750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394E8F59-2948-49E5-4ED3-94279EEB673D}"/>
              </a:ext>
            </a:extLst>
          </p:cNvPr>
          <p:cNvSpPr txBox="1"/>
          <p:nvPr/>
        </p:nvSpPr>
        <p:spPr>
          <a:xfrm>
            <a:off x="258618" y="4294909"/>
            <a:ext cx="3509818" cy="646331"/>
          </a:xfrm>
          <a:prstGeom prst="rect">
            <a:avLst/>
          </a:prstGeom>
          <a:noFill/>
        </p:spPr>
        <p:txBody>
          <a:bodyPr wrap="square" rtlCol="0">
            <a:spAutoFit/>
          </a:bodyPr>
          <a:lstStyle/>
          <a:p>
            <a:pPr algn="ctr"/>
            <a:r>
              <a:rPr lang="en-US" dirty="0"/>
              <a:t>Ruth Aguirre, LCSW</a:t>
            </a:r>
          </a:p>
          <a:p>
            <a:pPr algn="ctr"/>
            <a:r>
              <a:rPr lang="en-US" dirty="0"/>
              <a:t>Assistant Faculty &amp; Field Director</a:t>
            </a:r>
          </a:p>
        </p:txBody>
      </p:sp>
      <p:sp>
        <p:nvSpPr>
          <p:cNvPr id="16" name="TextBox 15">
            <a:extLst>
              <a:ext uri="{FF2B5EF4-FFF2-40B4-BE49-F238E27FC236}">
                <a16:creationId xmlns:a16="http://schemas.microsoft.com/office/drawing/2014/main" id="{17727C46-3C3C-505A-CDAF-9EAFD94E9BDA}"/>
              </a:ext>
            </a:extLst>
          </p:cNvPr>
          <p:cNvSpPr txBox="1"/>
          <p:nvPr/>
        </p:nvSpPr>
        <p:spPr>
          <a:xfrm>
            <a:off x="4412283" y="4354235"/>
            <a:ext cx="4011283" cy="369332"/>
          </a:xfrm>
          <a:prstGeom prst="rect">
            <a:avLst/>
          </a:prstGeom>
          <a:noFill/>
        </p:spPr>
        <p:txBody>
          <a:bodyPr wrap="square" rtlCol="0">
            <a:spAutoFit/>
          </a:bodyPr>
          <a:lstStyle/>
          <a:p>
            <a:r>
              <a:rPr lang="en-US" dirty="0"/>
              <a:t>Charlene Clark, School Program Manager</a:t>
            </a:r>
          </a:p>
        </p:txBody>
      </p:sp>
      <p:sp>
        <p:nvSpPr>
          <p:cNvPr id="17" name="TextBox 16">
            <a:extLst>
              <a:ext uri="{FF2B5EF4-FFF2-40B4-BE49-F238E27FC236}">
                <a16:creationId xmlns:a16="http://schemas.microsoft.com/office/drawing/2014/main" id="{117CC0E5-D9B9-C76A-EB17-104554E9BBB7}"/>
              </a:ext>
            </a:extLst>
          </p:cNvPr>
          <p:cNvSpPr txBox="1"/>
          <p:nvPr/>
        </p:nvSpPr>
        <p:spPr>
          <a:xfrm>
            <a:off x="8824823" y="4294909"/>
            <a:ext cx="3095626" cy="646331"/>
          </a:xfrm>
          <a:prstGeom prst="rect">
            <a:avLst/>
          </a:prstGeom>
          <a:noFill/>
        </p:spPr>
        <p:txBody>
          <a:bodyPr wrap="square" rtlCol="0">
            <a:spAutoFit/>
          </a:bodyPr>
          <a:lstStyle/>
          <a:p>
            <a:pPr algn="ctr"/>
            <a:r>
              <a:rPr lang="en-US" dirty="0"/>
              <a:t>Marci Remington, LCSW</a:t>
            </a:r>
          </a:p>
          <a:p>
            <a:pPr algn="ctr"/>
            <a:r>
              <a:rPr lang="en-US" dirty="0"/>
              <a:t>Field Liaison</a:t>
            </a:r>
          </a:p>
        </p:txBody>
      </p:sp>
      <p:sp>
        <p:nvSpPr>
          <p:cNvPr id="18" name="Content Placeholder 2">
            <a:extLst>
              <a:ext uri="{FF2B5EF4-FFF2-40B4-BE49-F238E27FC236}">
                <a16:creationId xmlns:a16="http://schemas.microsoft.com/office/drawing/2014/main" id="{1AB6255A-9782-2237-C0E0-B905FA16E317}"/>
              </a:ext>
            </a:extLst>
          </p:cNvPr>
          <p:cNvSpPr txBox="1">
            <a:spLocks/>
          </p:cNvSpPr>
          <p:nvPr/>
        </p:nvSpPr>
        <p:spPr>
          <a:xfrm>
            <a:off x="4478320" y="4866418"/>
            <a:ext cx="3636618" cy="1672494"/>
          </a:xfrm>
          <a:prstGeom prst="rect">
            <a:avLst/>
          </a:prstGeom>
        </p:spPr>
        <p:txBody>
          <a:bodyPr vert="horz" lIns="91440" tIns="45720" rIns="91440" bIns="45720" rtlCol="0" anchor="t">
            <a:normAutofit fontScale="92500"/>
          </a:bodyPr>
          <a:lstStyle>
            <a:lvl1pPr marL="0" indent="0" algn="l" defTabSz="914400" rtl="0" eaLnBrk="1" latinLnBrk="0" hangingPunct="1">
              <a:lnSpc>
                <a:spcPts val="2400"/>
              </a:lnSpc>
              <a:spcBef>
                <a:spcPts val="1000"/>
              </a:spcBef>
              <a:buFont typeface="Arial" panose="020B0604020202020204" pitchFamily="34" charset="0"/>
              <a:buNone/>
              <a:defRPr sz="1400" kern="1200" spc="30" baseline="0">
                <a:solidFill>
                  <a:schemeClr val="bg2">
                    <a:lumMod val="50000"/>
                  </a:schemeClr>
                </a:solidFill>
                <a:latin typeface="+mn-lt"/>
                <a:ea typeface="+mn-ea"/>
                <a:cs typeface="+mn-cs"/>
              </a:defRPr>
            </a:lvl1pPr>
            <a:lvl2pPr marL="457200" indent="0" algn="l" defTabSz="914400" rtl="0" eaLnBrk="1" latinLnBrk="0" hangingPunct="1">
              <a:lnSpc>
                <a:spcPts val="2400"/>
              </a:lnSpc>
              <a:spcBef>
                <a:spcPts val="500"/>
              </a:spcBef>
              <a:buFont typeface="Arial" panose="020B0604020202020204" pitchFamily="34" charset="0"/>
              <a:buNone/>
              <a:defRPr sz="1400" kern="1200" spc="30" baseline="0">
                <a:solidFill>
                  <a:schemeClr val="bg2">
                    <a:lumMod val="50000"/>
                  </a:schemeClr>
                </a:solidFill>
                <a:latin typeface="+mn-lt"/>
                <a:ea typeface="+mn-ea"/>
                <a:cs typeface="+mn-cs"/>
              </a:defRPr>
            </a:lvl2pPr>
            <a:lvl3pPr marL="914400" indent="0" algn="l" defTabSz="914400" rtl="0" eaLnBrk="1" latinLnBrk="0" hangingPunct="1">
              <a:lnSpc>
                <a:spcPts val="2400"/>
              </a:lnSpc>
              <a:spcBef>
                <a:spcPts val="500"/>
              </a:spcBef>
              <a:buFont typeface="Arial" panose="020B0604020202020204" pitchFamily="34" charset="0"/>
              <a:buNone/>
              <a:defRPr sz="1400" kern="1200" spc="30" baseline="0">
                <a:solidFill>
                  <a:schemeClr val="bg2">
                    <a:lumMod val="50000"/>
                  </a:schemeClr>
                </a:solidFill>
                <a:latin typeface="+mn-lt"/>
                <a:ea typeface="+mn-ea"/>
                <a:cs typeface="+mn-cs"/>
              </a:defRPr>
            </a:lvl3pPr>
            <a:lvl4pPr marL="1371600" indent="0" algn="l" defTabSz="914400" rtl="0" eaLnBrk="1" latinLnBrk="0" hangingPunct="1">
              <a:lnSpc>
                <a:spcPts val="2400"/>
              </a:lnSpc>
              <a:spcBef>
                <a:spcPts val="500"/>
              </a:spcBef>
              <a:buFont typeface="Arial" panose="020B0604020202020204" pitchFamily="34" charset="0"/>
              <a:buNone/>
              <a:defRPr sz="1400" kern="1200" spc="30" baseline="0">
                <a:solidFill>
                  <a:schemeClr val="bg2">
                    <a:lumMod val="50000"/>
                  </a:schemeClr>
                </a:solidFill>
                <a:latin typeface="+mn-lt"/>
                <a:ea typeface="+mn-ea"/>
                <a:cs typeface="+mn-cs"/>
              </a:defRPr>
            </a:lvl4pPr>
            <a:lvl5pPr marL="1828800" indent="0" algn="l" defTabSz="914400" rtl="0" eaLnBrk="1" latinLnBrk="0" hangingPunct="1">
              <a:lnSpc>
                <a:spcPts val="2400"/>
              </a:lnSpc>
              <a:spcBef>
                <a:spcPts val="500"/>
              </a:spcBef>
              <a:buFont typeface="Arial" panose="020B0604020202020204" pitchFamily="34" charset="0"/>
              <a:buNone/>
              <a:defRPr sz="1400" kern="1200" spc="30" baseline="0">
                <a:solidFill>
                  <a:schemeClr val="bg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dirty="0"/>
              <a:t>The “Glue” to the team; organizes us and will send pertinent information to the social work program and Field Education</a:t>
            </a:r>
          </a:p>
          <a:p>
            <a:pPr>
              <a:lnSpc>
                <a:spcPct val="120000"/>
              </a:lnSpc>
            </a:pPr>
            <a:r>
              <a:rPr lang="en-US" dirty="0"/>
              <a:t>Administers the </a:t>
            </a:r>
            <a:r>
              <a:rPr lang="en-US" dirty="0" err="1"/>
              <a:t>Americorps</a:t>
            </a:r>
            <a:r>
              <a:rPr lang="en-US" dirty="0"/>
              <a:t> Program</a:t>
            </a:r>
          </a:p>
          <a:p>
            <a:pPr>
              <a:lnSpc>
                <a:spcPct val="120000"/>
              </a:lnSpc>
            </a:pPr>
            <a:r>
              <a:rPr lang="en-US" dirty="0"/>
              <a:t>Will not send you an email that is not important!</a:t>
            </a:r>
          </a:p>
        </p:txBody>
      </p:sp>
      <p:sp>
        <p:nvSpPr>
          <p:cNvPr id="19" name="Content Placeholder 2">
            <a:extLst>
              <a:ext uri="{FF2B5EF4-FFF2-40B4-BE49-F238E27FC236}">
                <a16:creationId xmlns:a16="http://schemas.microsoft.com/office/drawing/2014/main" id="{B00A5142-2ECE-0BB9-694A-9784E76C8E77}"/>
              </a:ext>
            </a:extLst>
          </p:cNvPr>
          <p:cNvSpPr txBox="1">
            <a:spLocks/>
          </p:cNvSpPr>
          <p:nvPr/>
        </p:nvSpPr>
        <p:spPr>
          <a:xfrm>
            <a:off x="8554327" y="4866418"/>
            <a:ext cx="3636618" cy="1672494"/>
          </a:xfrm>
          <a:prstGeom prst="rect">
            <a:avLst/>
          </a:prstGeom>
        </p:spPr>
        <p:txBody>
          <a:bodyPr vert="horz" lIns="91440" tIns="45720" rIns="91440" bIns="45720" rtlCol="0" anchor="t">
            <a:noAutofit/>
          </a:bodyPr>
          <a:lstStyle>
            <a:lvl1pPr marL="0" indent="0" algn="l" defTabSz="914400" rtl="0" eaLnBrk="1" latinLnBrk="0" hangingPunct="1">
              <a:lnSpc>
                <a:spcPts val="2400"/>
              </a:lnSpc>
              <a:spcBef>
                <a:spcPts val="1000"/>
              </a:spcBef>
              <a:buFont typeface="Arial" panose="020B0604020202020204" pitchFamily="34" charset="0"/>
              <a:buNone/>
              <a:defRPr sz="1400" kern="1200" spc="30" baseline="0">
                <a:solidFill>
                  <a:schemeClr val="bg2">
                    <a:lumMod val="50000"/>
                  </a:schemeClr>
                </a:solidFill>
                <a:latin typeface="+mn-lt"/>
                <a:ea typeface="+mn-ea"/>
                <a:cs typeface="+mn-cs"/>
              </a:defRPr>
            </a:lvl1pPr>
            <a:lvl2pPr marL="457200" indent="0" algn="l" defTabSz="914400" rtl="0" eaLnBrk="1" latinLnBrk="0" hangingPunct="1">
              <a:lnSpc>
                <a:spcPts val="2400"/>
              </a:lnSpc>
              <a:spcBef>
                <a:spcPts val="500"/>
              </a:spcBef>
              <a:buFont typeface="Arial" panose="020B0604020202020204" pitchFamily="34" charset="0"/>
              <a:buNone/>
              <a:defRPr sz="1400" kern="1200" spc="30" baseline="0">
                <a:solidFill>
                  <a:schemeClr val="bg2">
                    <a:lumMod val="50000"/>
                  </a:schemeClr>
                </a:solidFill>
                <a:latin typeface="+mn-lt"/>
                <a:ea typeface="+mn-ea"/>
                <a:cs typeface="+mn-cs"/>
              </a:defRPr>
            </a:lvl2pPr>
            <a:lvl3pPr marL="914400" indent="0" algn="l" defTabSz="914400" rtl="0" eaLnBrk="1" latinLnBrk="0" hangingPunct="1">
              <a:lnSpc>
                <a:spcPts val="2400"/>
              </a:lnSpc>
              <a:spcBef>
                <a:spcPts val="500"/>
              </a:spcBef>
              <a:buFont typeface="Arial" panose="020B0604020202020204" pitchFamily="34" charset="0"/>
              <a:buNone/>
              <a:defRPr sz="1400" kern="1200" spc="30" baseline="0">
                <a:solidFill>
                  <a:schemeClr val="bg2">
                    <a:lumMod val="50000"/>
                  </a:schemeClr>
                </a:solidFill>
                <a:latin typeface="+mn-lt"/>
                <a:ea typeface="+mn-ea"/>
                <a:cs typeface="+mn-cs"/>
              </a:defRPr>
            </a:lvl3pPr>
            <a:lvl4pPr marL="1371600" indent="0" algn="l" defTabSz="914400" rtl="0" eaLnBrk="1" latinLnBrk="0" hangingPunct="1">
              <a:lnSpc>
                <a:spcPts val="2400"/>
              </a:lnSpc>
              <a:spcBef>
                <a:spcPts val="500"/>
              </a:spcBef>
              <a:buFont typeface="Arial" panose="020B0604020202020204" pitchFamily="34" charset="0"/>
              <a:buNone/>
              <a:defRPr sz="1400" kern="1200" spc="30" baseline="0">
                <a:solidFill>
                  <a:schemeClr val="bg2">
                    <a:lumMod val="50000"/>
                  </a:schemeClr>
                </a:solidFill>
                <a:latin typeface="+mn-lt"/>
                <a:ea typeface="+mn-ea"/>
                <a:cs typeface="+mn-cs"/>
              </a:defRPr>
            </a:lvl4pPr>
            <a:lvl5pPr marL="1828800" indent="0" algn="l" defTabSz="914400" rtl="0" eaLnBrk="1" latinLnBrk="0" hangingPunct="1">
              <a:lnSpc>
                <a:spcPts val="2400"/>
              </a:lnSpc>
              <a:spcBef>
                <a:spcPts val="500"/>
              </a:spcBef>
              <a:buFont typeface="Arial" panose="020B0604020202020204" pitchFamily="34" charset="0"/>
              <a:buNone/>
              <a:defRPr sz="1400" kern="1200" spc="30" baseline="0">
                <a:solidFill>
                  <a:schemeClr val="bg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dirty="0"/>
              <a:t>Visits at least once/semester with each student and FI in their internship agency.</a:t>
            </a:r>
          </a:p>
          <a:p>
            <a:pPr>
              <a:lnSpc>
                <a:spcPct val="100000"/>
              </a:lnSpc>
              <a:spcBef>
                <a:spcPts val="0"/>
              </a:spcBef>
            </a:pPr>
            <a:endParaRPr lang="en-US" dirty="0"/>
          </a:p>
          <a:p>
            <a:pPr>
              <a:lnSpc>
                <a:spcPct val="100000"/>
              </a:lnSpc>
              <a:spcBef>
                <a:spcPts val="0"/>
              </a:spcBef>
            </a:pPr>
            <a:r>
              <a:rPr lang="en-US" dirty="0"/>
              <a:t>Teaches half of the Integrative Field Seminars</a:t>
            </a:r>
          </a:p>
          <a:p>
            <a:pPr>
              <a:lnSpc>
                <a:spcPct val="100000"/>
              </a:lnSpc>
              <a:spcBef>
                <a:spcPts val="0"/>
              </a:spcBef>
            </a:pPr>
            <a:r>
              <a:rPr lang="en-US" dirty="0"/>
              <a:t>Scores IFS monthly reflections</a:t>
            </a:r>
          </a:p>
          <a:p>
            <a:pPr>
              <a:lnSpc>
                <a:spcPct val="100000"/>
              </a:lnSpc>
              <a:spcBef>
                <a:spcPts val="0"/>
              </a:spcBef>
            </a:pPr>
            <a:endParaRPr lang="en-US" dirty="0"/>
          </a:p>
          <a:p>
            <a:pPr>
              <a:lnSpc>
                <a:spcPct val="100000"/>
              </a:lnSpc>
              <a:spcBef>
                <a:spcPts val="0"/>
              </a:spcBef>
            </a:pPr>
            <a:r>
              <a:rPr lang="en-US" dirty="0"/>
              <a:t>Provides feedback to Field Director (progress, problems, strengths, grades etc.)</a:t>
            </a:r>
          </a:p>
        </p:txBody>
      </p:sp>
    </p:spTree>
    <p:extLst>
      <p:ext uri="{BB962C8B-B14F-4D97-AF65-F5344CB8AC3E}">
        <p14:creationId xmlns:p14="http://schemas.microsoft.com/office/powerpoint/2010/main" val="1639799154"/>
      </p:ext>
    </p:extLst>
  </p:cSld>
  <p:clrMapOvr>
    <a:masterClrMapping/>
  </p:clrMapOvr>
  <mc:AlternateContent xmlns:mc="http://schemas.openxmlformats.org/markup-compatibility/2006">
    <mc:Choice xmlns:p14="http://schemas.microsoft.com/office/powerpoint/2010/main" Requires="p14">
      <p:transition spd="slow" p14:dur="2000" advTm="64881"/>
    </mc:Choice>
    <mc:Fallback>
      <p:transition spd="slow" advTm="64881"/>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423D73F-00D3-5780-9B16-36F22659AA8A}"/>
              </a:ext>
            </a:extLst>
          </p:cNvPr>
          <p:cNvSpPr>
            <a:spLocks noGrp="1"/>
          </p:cNvSpPr>
          <p:nvPr>
            <p:ph type="title"/>
          </p:nvPr>
        </p:nvSpPr>
        <p:spPr/>
        <p:txBody>
          <a:bodyPr/>
          <a:lstStyle/>
          <a:p>
            <a:r>
              <a:rPr lang="en-US" dirty="0"/>
              <a:t>Monthly Internship Time Logs</a:t>
            </a:r>
          </a:p>
        </p:txBody>
      </p:sp>
      <p:sp>
        <p:nvSpPr>
          <p:cNvPr id="11" name="Content Placeholder 10">
            <a:extLst>
              <a:ext uri="{FF2B5EF4-FFF2-40B4-BE49-F238E27FC236}">
                <a16:creationId xmlns:a16="http://schemas.microsoft.com/office/drawing/2014/main" id="{487603B2-803F-E408-0647-CD26D013B23D}"/>
              </a:ext>
            </a:extLst>
          </p:cNvPr>
          <p:cNvSpPr>
            <a:spLocks noGrp="1"/>
          </p:cNvSpPr>
          <p:nvPr>
            <p:ph idx="1"/>
          </p:nvPr>
        </p:nvSpPr>
        <p:spPr>
          <a:xfrm>
            <a:off x="838200" y="1825624"/>
            <a:ext cx="5551714" cy="4651375"/>
          </a:xfrm>
        </p:spPr>
        <p:txBody>
          <a:bodyPr>
            <a:normAutofit fontScale="62500" lnSpcReduction="20000"/>
          </a:bodyPr>
          <a:lstStyle/>
          <a:p>
            <a:r>
              <a:rPr lang="en-US" sz="4400" dirty="0"/>
              <a:t>Formally documents internship hours for graduation and licensure purposes</a:t>
            </a:r>
          </a:p>
          <a:p>
            <a:r>
              <a:rPr lang="en-US" sz="4400" dirty="0"/>
              <a:t>Formally documents supervision</a:t>
            </a:r>
          </a:p>
          <a:p>
            <a:r>
              <a:rPr lang="en-US" sz="4400" dirty="0"/>
              <a:t>Important for Accountability and Liability Purposes</a:t>
            </a:r>
          </a:p>
          <a:p>
            <a:r>
              <a:rPr lang="en-US" sz="4400" dirty="0"/>
              <a:t>Scheduled and submitted via IPT</a:t>
            </a:r>
          </a:p>
          <a:p>
            <a:r>
              <a:rPr lang="en-US" sz="4400" dirty="0"/>
              <a:t>3 signatures required: the student’s, FI’s, and Field Director’s.</a:t>
            </a:r>
          </a:p>
          <a:p>
            <a:r>
              <a:rPr lang="en-US" sz="4400" b="1" dirty="0"/>
              <a:t>Please maximize the number of Direct Client Contact Hours Interns receive in their internship.</a:t>
            </a:r>
          </a:p>
          <a:p>
            <a:pPr marL="0" indent="0">
              <a:buNone/>
            </a:pPr>
            <a:endParaRPr lang="en-US" dirty="0"/>
          </a:p>
        </p:txBody>
      </p:sp>
      <p:sp>
        <p:nvSpPr>
          <p:cNvPr id="8" name="Slide Number Placeholder 7">
            <a:extLst>
              <a:ext uri="{FF2B5EF4-FFF2-40B4-BE49-F238E27FC236}">
                <a16:creationId xmlns:a16="http://schemas.microsoft.com/office/drawing/2014/main" id="{DB863A56-E937-A70F-9112-344E4555E385}"/>
              </a:ext>
            </a:extLst>
          </p:cNvPr>
          <p:cNvSpPr>
            <a:spLocks noGrp="1"/>
          </p:cNvSpPr>
          <p:nvPr>
            <p:ph type="sldNum" sz="quarter" idx="12"/>
          </p:nvPr>
        </p:nvSpPr>
        <p:spPr/>
        <p:txBody>
          <a:bodyPr/>
          <a:lstStyle/>
          <a:p>
            <a:fld id="{294A09A9-5501-47C1-A89A-A340965A2BE2}" type="slidenum">
              <a:rPr lang="en-US" smtClean="0"/>
              <a:t>30</a:t>
            </a:fld>
            <a:endParaRPr lang="en-US" dirty="0"/>
          </a:p>
        </p:txBody>
      </p:sp>
      <p:pic>
        <p:nvPicPr>
          <p:cNvPr id="3" name="Picture 2">
            <a:extLst>
              <a:ext uri="{FF2B5EF4-FFF2-40B4-BE49-F238E27FC236}">
                <a16:creationId xmlns:a16="http://schemas.microsoft.com/office/drawing/2014/main" id="{64946E34-685A-1524-4769-4AB6EA921D91}"/>
              </a:ext>
            </a:extLst>
          </p:cNvPr>
          <p:cNvPicPr>
            <a:picLocks noChangeAspect="1"/>
          </p:cNvPicPr>
          <p:nvPr/>
        </p:nvPicPr>
        <p:blipFill>
          <a:blip r:embed="rId2"/>
          <a:stretch>
            <a:fillRect/>
          </a:stretch>
        </p:blipFill>
        <p:spPr>
          <a:xfrm>
            <a:off x="6848991" y="1627341"/>
            <a:ext cx="3948318" cy="4884295"/>
          </a:xfrm>
          <a:prstGeom prst="rect">
            <a:avLst/>
          </a:prstGeom>
        </p:spPr>
      </p:pic>
    </p:spTree>
    <p:extLst>
      <p:ext uri="{BB962C8B-B14F-4D97-AF65-F5344CB8AC3E}">
        <p14:creationId xmlns:p14="http://schemas.microsoft.com/office/powerpoint/2010/main" val="32157421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423D73F-00D3-5780-9B16-36F22659AA8A}"/>
              </a:ext>
            </a:extLst>
          </p:cNvPr>
          <p:cNvSpPr>
            <a:spLocks noGrp="1"/>
          </p:cNvSpPr>
          <p:nvPr>
            <p:ph type="title"/>
          </p:nvPr>
        </p:nvSpPr>
        <p:spPr/>
        <p:txBody>
          <a:bodyPr/>
          <a:lstStyle/>
          <a:p>
            <a:r>
              <a:rPr lang="en-US" dirty="0"/>
              <a:t>Documentation of Supervision Hours</a:t>
            </a:r>
          </a:p>
        </p:txBody>
      </p:sp>
      <p:sp>
        <p:nvSpPr>
          <p:cNvPr id="11" name="Content Placeholder 10">
            <a:extLst>
              <a:ext uri="{FF2B5EF4-FFF2-40B4-BE49-F238E27FC236}">
                <a16:creationId xmlns:a16="http://schemas.microsoft.com/office/drawing/2014/main" id="{487603B2-803F-E408-0647-CD26D013B23D}"/>
              </a:ext>
            </a:extLst>
          </p:cNvPr>
          <p:cNvSpPr>
            <a:spLocks noGrp="1"/>
          </p:cNvSpPr>
          <p:nvPr>
            <p:ph idx="1"/>
          </p:nvPr>
        </p:nvSpPr>
        <p:spPr>
          <a:xfrm>
            <a:off x="838200" y="1825624"/>
            <a:ext cx="4574309" cy="4651375"/>
          </a:xfrm>
        </p:spPr>
        <p:txBody>
          <a:bodyPr>
            <a:normAutofit fontScale="47500" lnSpcReduction="20000"/>
          </a:bodyPr>
          <a:lstStyle/>
          <a:p>
            <a:r>
              <a:rPr lang="en-US" sz="7200" dirty="0"/>
              <a:t>Students will document their supervision hours on their Monthly Internship Time Log. Field Instructors verify they provided this supervision when they sign the student’s time log at the end of each month.</a:t>
            </a:r>
          </a:p>
          <a:p>
            <a:pPr marL="0" indent="0">
              <a:buNone/>
            </a:pPr>
            <a:endParaRPr lang="en-US" dirty="0"/>
          </a:p>
        </p:txBody>
      </p:sp>
      <p:sp>
        <p:nvSpPr>
          <p:cNvPr id="8" name="Slide Number Placeholder 7">
            <a:extLst>
              <a:ext uri="{FF2B5EF4-FFF2-40B4-BE49-F238E27FC236}">
                <a16:creationId xmlns:a16="http://schemas.microsoft.com/office/drawing/2014/main" id="{DB863A56-E937-A70F-9112-344E4555E385}"/>
              </a:ext>
            </a:extLst>
          </p:cNvPr>
          <p:cNvSpPr>
            <a:spLocks noGrp="1"/>
          </p:cNvSpPr>
          <p:nvPr>
            <p:ph type="sldNum" sz="quarter" idx="12"/>
          </p:nvPr>
        </p:nvSpPr>
        <p:spPr/>
        <p:txBody>
          <a:bodyPr/>
          <a:lstStyle/>
          <a:p>
            <a:fld id="{294A09A9-5501-47C1-A89A-A340965A2BE2}" type="slidenum">
              <a:rPr lang="en-US" smtClean="0"/>
              <a:t>31</a:t>
            </a:fld>
            <a:endParaRPr lang="en-US" dirty="0"/>
          </a:p>
        </p:txBody>
      </p:sp>
      <p:pic>
        <p:nvPicPr>
          <p:cNvPr id="2" name="Picture 1">
            <a:extLst>
              <a:ext uri="{FF2B5EF4-FFF2-40B4-BE49-F238E27FC236}">
                <a16:creationId xmlns:a16="http://schemas.microsoft.com/office/drawing/2014/main" id="{D052CFC5-68C5-8F2B-CBBF-BB08AEB6BCB9}"/>
              </a:ext>
            </a:extLst>
          </p:cNvPr>
          <p:cNvPicPr>
            <a:picLocks noChangeAspect="1"/>
          </p:cNvPicPr>
          <p:nvPr/>
        </p:nvPicPr>
        <p:blipFill>
          <a:blip r:embed="rId2"/>
          <a:stretch>
            <a:fillRect/>
          </a:stretch>
        </p:blipFill>
        <p:spPr>
          <a:xfrm>
            <a:off x="6029325" y="1949563"/>
            <a:ext cx="5705475" cy="3162300"/>
          </a:xfrm>
          <a:prstGeom prst="rect">
            <a:avLst/>
          </a:prstGeom>
        </p:spPr>
      </p:pic>
    </p:spTree>
    <p:extLst>
      <p:ext uri="{BB962C8B-B14F-4D97-AF65-F5344CB8AC3E}">
        <p14:creationId xmlns:p14="http://schemas.microsoft.com/office/powerpoint/2010/main" val="5964010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AAE38-300B-D9C2-E6E0-E8F9C51E2484}"/>
              </a:ext>
            </a:extLst>
          </p:cNvPr>
          <p:cNvSpPr>
            <a:spLocks noGrp="1"/>
          </p:cNvSpPr>
          <p:nvPr>
            <p:ph type="title"/>
          </p:nvPr>
        </p:nvSpPr>
        <p:spPr/>
        <p:txBody>
          <a:bodyPr/>
          <a:lstStyle/>
          <a:p>
            <a:r>
              <a:rPr lang="en-US" dirty="0"/>
              <a:t>Direct Client Hours</a:t>
            </a:r>
          </a:p>
        </p:txBody>
      </p:sp>
      <p:sp>
        <p:nvSpPr>
          <p:cNvPr id="3" name="Content Placeholder 2">
            <a:extLst>
              <a:ext uri="{FF2B5EF4-FFF2-40B4-BE49-F238E27FC236}">
                <a16:creationId xmlns:a16="http://schemas.microsoft.com/office/drawing/2014/main" id="{107C851B-3332-899B-E38A-001A2F9F705C}"/>
              </a:ext>
            </a:extLst>
          </p:cNvPr>
          <p:cNvSpPr>
            <a:spLocks noGrp="1"/>
          </p:cNvSpPr>
          <p:nvPr>
            <p:ph idx="1"/>
          </p:nvPr>
        </p:nvSpPr>
        <p:spPr>
          <a:xfrm>
            <a:off x="370114" y="1523998"/>
            <a:ext cx="4114595" cy="4895850"/>
          </a:xfrm>
        </p:spPr>
        <p:txBody>
          <a:bodyPr>
            <a:normAutofit/>
          </a:bodyPr>
          <a:lstStyle/>
          <a:p>
            <a:r>
              <a:rPr lang="en-US" sz="2000" dirty="0">
                <a:solidFill>
                  <a:schemeClr val="tx1"/>
                </a:solidFill>
              </a:rPr>
              <a:t>Students will report on their Monthly time log the </a:t>
            </a:r>
            <a:r>
              <a:rPr lang="en-US" sz="2000" b="1" dirty="0">
                <a:solidFill>
                  <a:schemeClr val="tx1"/>
                </a:solidFill>
              </a:rPr>
              <a:t>number of direct client contact hours they participate in each day</a:t>
            </a:r>
            <a:r>
              <a:rPr lang="en-US" sz="2000" dirty="0">
                <a:solidFill>
                  <a:schemeClr val="tx1"/>
                </a:solidFill>
              </a:rPr>
              <a:t>.</a:t>
            </a:r>
          </a:p>
          <a:p>
            <a:r>
              <a:rPr lang="en-US" sz="2000" dirty="0">
                <a:solidFill>
                  <a:schemeClr val="tx1"/>
                </a:solidFill>
              </a:rPr>
              <a:t>Please maximize the number of direct contact hours interns have with their clients.</a:t>
            </a:r>
          </a:p>
          <a:p>
            <a:r>
              <a:rPr lang="en-US" sz="2000" dirty="0">
                <a:solidFill>
                  <a:schemeClr val="tx1"/>
                </a:solidFill>
              </a:rPr>
              <a:t>Please work up to, and seek to a provide, at least 30 to 50% of internship time in direct client contact hours. This is navigated with open communication on each student’s need and abilities. We expect students to have fuller caseloads after their first month in the internship.</a:t>
            </a:r>
          </a:p>
          <a:p>
            <a:endParaRPr lang="en-US" dirty="0"/>
          </a:p>
        </p:txBody>
      </p:sp>
      <p:sp>
        <p:nvSpPr>
          <p:cNvPr id="6" name="Slide Number Placeholder 5">
            <a:extLst>
              <a:ext uri="{FF2B5EF4-FFF2-40B4-BE49-F238E27FC236}">
                <a16:creationId xmlns:a16="http://schemas.microsoft.com/office/drawing/2014/main" id="{04C506C6-79C5-A1EC-CE4C-E3EEE43BD0C1}"/>
              </a:ext>
            </a:extLst>
          </p:cNvPr>
          <p:cNvSpPr>
            <a:spLocks noGrp="1"/>
          </p:cNvSpPr>
          <p:nvPr>
            <p:ph type="sldNum" sz="quarter" idx="12"/>
          </p:nvPr>
        </p:nvSpPr>
        <p:spPr/>
        <p:txBody>
          <a:bodyPr/>
          <a:lstStyle/>
          <a:p>
            <a:fld id="{294A09A9-5501-47C1-A89A-A340965A2BE2}" type="slidenum">
              <a:rPr lang="en-US" smtClean="0"/>
              <a:t>32</a:t>
            </a:fld>
            <a:endParaRPr lang="en-US" dirty="0"/>
          </a:p>
        </p:txBody>
      </p:sp>
      <p:pic>
        <p:nvPicPr>
          <p:cNvPr id="8" name="Picture 7" descr="Counselor and patient">
            <a:extLst>
              <a:ext uri="{FF2B5EF4-FFF2-40B4-BE49-F238E27FC236}">
                <a16:creationId xmlns:a16="http://schemas.microsoft.com/office/drawing/2014/main" id="{19412452-D43B-5503-4497-02A6385759DC}"/>
              </a:ext>
            </a:extLst>
          </p:cNvPr>
          <p:cNvPicPr>
            <a:picLocks noChangeAspect="1"/>
          </p:cNvPicPr>
          <p:nvPr/>
        </p:nvPicPr>
        <p:blipFill>
          <a:blip r:embed="rId2"/>
          <a:stretch>
            <a:fillRect/>
          </a:stretch>
        </p:blipFill>
        <p:spPr>
          <a:xfrm>
            <a:off x="4650881" y="1523998"/>
            <a:ext cx="6352310" cy="4234873"/>
          </a:xfrm>
          <a:prstGeom prst="rect">
            <a:avLst/>
          </a:prstGeom>
        </p:spPr>
      </p:pic>
    </p:spTree>
    <p:extLst>
      <p:ext uri="{BB962C8B-B14F-4D97-AF65-F5344CB8AC3E}">
        <p14:creationId xmlns:p14="http://schemas.microsoft.com/office/powerpoint/2010/main" val="33232193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423D73F-00D3-5780-9B16-36F22659AA8A}"/>
              </a:ext>
            </a:extLst>
          </p:cNvPr>
          <p:cNvSpPr>
            <a:spLocks noGrp="1"/>
          </p:cNvSpPr>
          <p:nvPr>
            <p:ph type="title"/>
          </p:nvPr>
        </p:nvSpPr>
        <p:spPr/>
        <p:txBody>
          <a:bodyPr/>
          <a:lstStyle/>
          <a:p>
            <a:r>
              <a:rPr lang="en-US" dirty="0"/>
              <a:t>Final Evaluation- submitted through IPT</a:t>
            </a:r>
          </a:p>
        </p:txBody>
      </p:sp>
      <p:sp>
        <p:nvSpPr>
          <p:cNvPr id="11" name="Content Placeholder 10">
            <a:extLst>
              <a:ext uri="{FF2B5EF4-FFF2-40B4-BE49-F238E27FC236}">
                <a16:creationId xmlns:a16="http://schemas.microsoft.com/office/drawing/2014/main" id="{487603B2-803F-E408-0647-CD26D013B23D}"/>
              </a:ext>
            </a:extLst>
          </p:cNvPr>
          <p:cNvSpPr>
            <a:spLocks noGrp="1"/>
          </p:cNvSpPr>
          <p:nvPr>
            <p:ph idx="1"/>
          </p:nvPr>
        </p:nvSpPr>
        <p:spPr>
          <a:xfrm>
            <a:off x="8008298" y="1323975"/>
            <a:ext cx="3947803" cy="5032375"/>
          </a:xfrm>
        </p:spPr>
        <p:txBody>
          <a:bodyPr>
            <a:normAutofit fontScale="25000" lnSpcReduction="20000"/>
          </a:bodyPr>
          <a:lstStyle/>
          <a:p>
            <a:pPr>
              <a:lnSpc>
                <a:spcPct val="120000"/>
              </a:lnSpc>
            </a:pPr>
            <a:r>
              <a:rPr lang="en-US" sz="8000" b="1" dirty="0"/>
              <a:t>It is a dynamic form; the Final Evaluation is done </a:t>
            </a:r>
            <a:r>
              <a:rPr lang="en-US" sz="8000" b="1" u="sng" dirty="0"/>
              <a:t>towards the end of the internship</a:t>
            </a:r>
            <a:r>
              <a:rPr lang="en-US" sz="8000" b="1" dirty="0"/>
              <a:t>. </a:t>
            </a:r>
            <a:endParaRPr lang="en-US" sz="8000" dirty="0"/>
          </a:p>
          <a:p>
            <a:pPr>
              <a:lnSpc>
                <a:spcPct val="120000"/>
              </a:lnSpc>
            </a:pPr>
            <a:r>
              <a:rPr lang="en-US" sz="8000" dirty="0"/>
              <a:t>The student scores and signs first, Field Instructor second, Field Director third.</a:t>
            </a:r>
          </a:p>
          <a:p>
            <a:pPr>
              <a:lnSpc>
                <a:spcPct val="120000"/>
              </a:lnSpc>
            </a:pPr>
            <a:r>
              <a:rPr lang="en-US" sz="8000" dirty="0"/>
              <a:t>See the description of ratings in the form for scoring assistance.</a:t>
            </a:r>
          </a:p>
          <a:p>
            <a:pPr>
              <a:lnSpc>
                <a:spcPct val="120000"/>
              </a:lnSpc>
            </a:pPr>
            <a:r>
              <a:rPr lang="en-US" sz="8000" dirty="0" err="1"/>
              <a:t>Sp</a:t>
            </a:r>
            <a:r>
              <a:rPr lang="en-US" sz="8000" dirty="0"/>
              <a:t>/Sum: mostly 1s and 2s expected.</a:t>
            </a:r>
          </a:p>
          <a:p>
            <a:pPr>
              <a:lnSpc>
                <a:spcPct val="120000"/>
              </a:lnSpc>
            </a:pPr>
            <a:r>
              <a:rPr lang="en-US" sz="8000" dirty="0"/>
              <a:t>F/W (before graduating), mostly 2s and some 3s expected.</a:t>
            </a:r>
          </a:p>
          <a:p>
            <a:pPr>
              <a:lnSpc>
                <a:spcPct val="120000"/>
              </a:lnSpc>
            </a:pPr>
            <a:r>
              <a:rPr lang="en-US" sz="8000" dirty="0"/>
              <a:t>A learning agreement is completed at the end of each semester </a:t>
            </a:r>
            <a:r>
              <a:rPr lang="en-US" sz="8000" b="1" dirty="0"/>
              <a:t>(3 in total).</a:t>
            </a:r>
            <a:endParaRPr lang="en-US" sz="8000" dirty="0"/>
          </a:p>
          <a:p>
            <a:pPr marL="0" indent="0">
              <a:buNone/>
            </a:pPr>
            <a:endParaRPr lang="en-US" dirty="0"/>
          </a:p>
        </p:txBody>
      </p:sp>
      <p:sp>
        <p:nvSpPr>
          <p:cNvPr id="8" name="Slide Number Placeholder 7">
            <a:extLst>
              <a:ext uri="{FF2B5EF4-FFF2-40B4-BE49-F238E27FC236}">
                <a16:creationId xmlns:a16="http://schemas.microsoft.com/office/drawing/2014/main" id="{DB863A56-E937-A70F-9112-344E4555E385}"/>
              </a:ext>
            </a:extLst>
          </p:cNvPr>
          <p:cNvSpPr>
            <a:spLocks noGrp="1"/>
          </p:cNvSpPr>
          <p:nvPr>
            <p:ph type="sldNum" sz="quarter" idx="12"/>
          </p:nvPr>
        </p:nvSpPr>
        <p:spPr/>
        <p:txBody>
          <a:bodyPr/>
          <a:lstStyle/>
          <a:p>
            <a:fld id="{294A09A9-5501-47C1-A89A-A340965A2BE2}" type="slidenum">
              <a:rPr lang="en-US" smtClean="0"/>
              <a:t>33</a:t>
            </a:fld>
            <a:endParaRPr lang="en-US" dirty="0"/>
          </a:p>
        </p:txBody>
      </p:sp>
      <p:pic>
        <p:nvPicPr>
          <p:cNvPr id="7" name="Picture 6" descr="A screenshot of a computer&#10;&#10;AI-generated content may be incorrect.">
            <a:extLst>
              <a:ext uri="{FF2B5EF4-FFF2-40B4-BE49-F238E27FC236}">
                <a16:creationId xmlns:a16="http://schemas.microsoft.com/office/drawing/2014/main" id="{C614E074-846B-41CB-87FA-0D9CE5C0820E}"/>
              </a:ext>
            </a:extLst>
          </p:cNvPr>
          <p:cNvPicPr>
            <a:picLocks noChangeAspect="1"/>
          </p:cNvPicPr>
          <p:nvPr/>
        </p:nvPicPr>
        <p:blipFill>
          <a:blip r:embed="rId2"/>
          <a:stretch>
            <a:fillRect/>
          </a:stretch>
        </p:blipFill>
        <p:spPr>
          <a:xfrm>
            <a:off x="235899" y="1635352"/>
            <a:ext cx="7652657" cy="4720998"/>
          </a:xfrm>
          <a:prstGeom prst="rect">
            <a:avLst/>
          </a:prstGeom>
        </p:spPr>
      </p:pic>
      <p:sp>
        <p:nvSpPr>
          <p:cNvPr id="9" name="Arrow: Down 8">
            <a:extLst>
              <a:ext uri="{FF2B5EF4-FFF2-40B4-BE49-F238E27FC236}">
                <a16:creationId xmlns:a16="http://schemas.microsoft.com/office/drawing/2014/main" id="{0DBAD8BE-754F-DD7A-D394-C5B70D56EF0C}"/>
              </a:ext>
            </a:extLst>
          </p:cNvPr>
          <p:cNvSpPr/>
          <p:nvPr/>
        </p:nvSpPr>
        <p:spPr>
          <a:xfrm>
            <a:off x="6792686" y="2590800"/>
            <a:ext cx="381000" cy="92528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Down 11">
            <a:extLst>
              <a:ext uri="{FF2B5EF4-FFF2-40B4-BE49-F238E27FC236}">
                <a16:creationId xmlns:a16="http://schemas.microsoft.com/office/drawing/2014/main" id="{58215A58-88F4-C596-A4A6-4A7E902C785E}"/>
              </a:ext>
            </a:extLst>
          </p:cNvPr>
          <p:cNvSpPr/>
          <p:nvPr/>
        </p:nvSpPr>
        <p:spPr>
          <a:xfrm>
            <a:off x="7460364" y="2590800"/>
            <a:ext cx="381000" cy="92528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CD71311C-8B68-F5F2-03A2-CB121A4A2544}"/>
              </a:ext>
            </a:extLst>
          </p:cNvPr>
          <p:cNvSpPr/>
          <p:nvPr/>
        </p:nvSpPr>
        <p:spPr>
          <a:xfrm>
            <a:off x="6792686" y="4400323"/>
            <a:ext cx="381000" cy="92528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Down 13">
            <a:extLst>
              <a:ext uri="{FF2B5EF4-FFF2-40B4-BE49-F238E27FC236}">
                <a16:creationId xmlns:a16="http://schemas.microsoft.com/office/drawing/2014/main" id="{6132E449-C747-4C1C-EB37-706EB5FE6E40}"/>
              </a:ext>
            </a:extLst>
          </p:cNvPr>
          <p:cNvSpPr/>
          <p:nvPr/>
        </p:nvSpPr>
        <p:spPr>
          <a:xfrm>
            <a:off x="7460364" y="4400323"/>
            <a:ext cx="381000" cy="92528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3225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F8612C-15D0-4044-807E-D1384AECABCE}"/>
              </a:ext>
            </a:extLst>
          </p:cNvPr>
          <p:cNvSpPr>
            <a:spLocks noGrp="1"/>
          </p:cNvSpPr>
          <p:nvPr>
            <p:ph type="sldNum" sz="quarter" idx="10"/>
          </p:nvPr>
        </p:nvSpPr>
        <p:spPr/>
        <p:txBody>
          <a:bodyPr/>
          <a:lstStyle/>
          <a:p>
            <a:fld id="{D495E168-DA5E-4888-8D8A-92B118324C14}" type="slidenum">
              <a:rPr lang="en-US" noProof="0" smtClean="0"/>
              <a:pPr/>
              <a:t>34</a:t>
            </a:fld>
            <a:endParaRPr lang="en-US" noProof="0" dirty="0"/>
          </a:p>
        </p:txBody>
      </p:sp>
      <p:sp>
        <p:nvSpPr>
          <p:cNvPr id="4" name="Content Placeholder 3">
            <a:extLst>
              <a:ext uri="{FF2B5EF4-FFF2-40B4-BE49-F238E27FC236}">
                <a16:creationId xmlns:a16="http://schemas.microsoft.com/office/drawing/2014/main" id="{CEEB04DD-8822-481F-8D66-321883179F51}"/>
              </a:ext>
            </a:extLst>
          </p:cNvPr>
          <p:cNvSpPr>
            <a:spLocks noGrp="1"/>
          </p:cNvSpPr>
          <p:nvPr>
            <p:ph idx="1"/>
          </p:nvPr>
        </p:nvSpPr>
        <p:spPr>
          <a:xfrm>
            <a:off x="674914" y="1420351"/>
            <a:ext cx="10515600" cy="2735358"/>
          </a:xfrm>
        </p:spPr>
        <p:txBody>
          <a:bodyPr>
            <a:normAutofit lnSpcReduction="10000"/>
          </a:bodyPr>
          <a:lstStyle/>
          <a:p>
            <a:r>
              <a:rPr lang="en-US" sz="2400" dirty="0"/>
              <a:t>Competency Evaluation </a:t>
            </a:r>
            <a:r>
              <a:rPr lang="en-US" sz="2400" b="1" u="sng" dirty="0"/>
              <a:t>NOT</a:t>
            </a:r>
            <a:r>
              <a:rPr lang="en-US" sz="2400" b="1" dirty="0"/>
              <a:t> </a:t>
            </a:r>
            <a:r>
              <a:rPr lang="en-US" sz="2400" dirty="0"/>
              <a:t>Grading</a:t>
            </a:r>
          </a:p>
          <a:p>
            <a:r>
              <a:rPr lang="en-US" sz="2400" dirty="0"/>
              <a:t>The MSW Field Evaluation is an </a:t>
            </a:r>
            <a:r>
              <a:rPr lang="en-US" sz="2400" b="1" u="sng" dirty="0"/>
              <a:t>assessment of the student’s level of competency</a:t>
            </a:r>
            <a:r>
              <a:rPr lang="en-US" sz="2400" b="1" dirty="0"/>
              <a:t> </a:t>
            </a:r>
            <a:r>
              <a:rPr lang="en-US" sz="2400" dirty="0"/>
              <a:t>for each of the 9 CSWE Social Work Competencies and their corresponding Behaviors.</a:t>
            </a:r>
          </a:p>
          <a:p>
            <a:r>
              <a:rPr lang="en-US" sz="2400" dirty="0"/>
              <a:t>Field Instructors </a:t>
            </a:r>
            <a:r>
              <a:rPr lang="en-US" sz="2400" b="1" u="sng" dirty="0"/>
              <a:t>assess</a:t>
            </a:r>
            <a:r>
              <a:rPr lang="en-US" sz="2400" b="1" dirty="0"/>
              <a:t> </a:t>
            </a:r>
            <a:r>
              <a:rPr lang="en-US" sz="2400" dirty="0"/>
              <a:t>the student’s level of Competency in how they were able to perform in their internship experience.</a:t>
            </a:r>
          </a:p>
          <a:p>
            <a:r>
              <a:rPr lang="en-US" sz="2400" dirty="0"/>
              <a:t>The Director of Field Education </a:t>
            </a:r>
            <a:r>
              <a:rPr lang="en-US" sz="2400" b="1" u="sng" dirty="0"/>
              <a:t>assigns</a:t>
            </a:r>
            <a:r>
              <a:rPr lang="en-US" sz="2400" dirty="0"/>
              <a:t> field grades.</a:t>
            </a:r>
          </a:p>
        </p:txBody>
      </p:sp>
      <p:sp>
        <p:nvSpPr>
          <p:cNvPr id="5" name="Title 4">
            <a:extLst>
              <a:ext uri="{FF2B5EF4-FFF2-40B4-BE49-F238E27FC236}">
                <a16:creationId xmlns:a16="http://schemas.microsoft.com/office/drawing/2014/main" id="{F9CC8BD3-3309-4ED4-9D5A-8688A31A1559}"/>
              </a:ext>
            </a:extLst>
          </p:cNvPr>
          <p:cNvSpPr>
            <a:spLocks noGrp="1"/>
          </p:cNvSpPr>
          <p:nvPr>
            <p:ph type="title"/>
          </p:nvPr>
        </p:nvSpPr>
        <p:spPr/>
        <p:txBody>
          <a:bodyPr/>
          <a:lstStyle/>
          <a:p>
            <a:r>
              <a:rPr lang="en-US" dirty="0"/>
              <a:t>Field Evaluations</a:t>
            </a:r>
          </a:p>
        </p:txBody>
      </p:sp>
      <p:pic>
        <p:nvPicPr>
          <p:cNvPr id="7" name="Picture 6">
            <a:extLst>
              <a:ext uri="{FF2B5EF4-FFF2-40B4-BE49-F238E27FC236}">
                <a16:creationId xmlns:a16="http://schemas.microsoft.com/office/drawing/2014/main" id="{C8D23720-9C09-46F9-9252-BAD5BD21DB3B}"/>
              </a:ext>
            </a:extLst>
          </p:cNvPr>
          <p:cNvPicPr>
            <a:picLocks noChangeAspect="1"/>
          </p:cNvPicPr>
          <p:nvPr/>
        </p:nvPicPr>
        <p:blipFill>
          <a:blip r:embed="rId2"/>
          <a:stretch>
            <a:fillRect/>
          </a:stretch>
        </p:blipFill>
        <p:spPr>
          <a:xfrm>
            <a:off x="1012520" y="3907204"/>
            <a:ext cx="10395708" cy="2735357"/>
          </a:xfrm>
          <a:prstGeom prst="rect">
            <a:avLst/>
          </a:prstGeom>
        </p:spPr>
      </p:pic>
    </p:spTree>
    <p:extLst>
      <p:ext uri="{BB962C8B-B14F-4D97-AF65-F5344CB8AC3E}">
        <p14:creationId xmlns:p14="http://schemas.microsoft.com/office/powerpoint/2010/main" val="15795483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92637-FDF5-40CB-1B99-CF24A3AA6BB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7B5CF42-128D-874E-C34D-35E05AFF64E4}"/>
              </a:ext>
            </a:extLst>
          </p:cNvPr>
          <p:cNvSpPr>
            <a:spLocks noGrp="1"/>
          </p:cNvSpPr>
          <p:nvPr>
            <p:ph type="sldNum" sz="quarter" idx="10"/>
          </p:nvPr>
        </p:nvSpPr>
        <p:spPr/>
        <p:txBody>
          <a:bodyPr/>
          <a:lstStyle/>
          <a:p>
            <a:fld id="{D495E168-DA5E-4888-8D8A-92B118324C14}" type="slidenum">
              <a:rPr lang="en-US" noProof="0" smtClean="0"/>
              <a:pPr/>
              <a:t>35</a:t>
            </a:fld>
            <a:endParaRPr lang="en-US" noProof="0" dirty="0"/>
          </a:p>
        </p:txBody>
      </p:sp>
      <p:sp>
        <p:nvSpPr>
          <p:cNvPr id="4" name="Content Placeholder 3">
            <a:extLst>
              <a:ext uri="{FF2B5EF4-FFF2-40B4-BE49-F238E27FC236}">
                <a16:creationId xmlns:a16="http://schemas.microsoft.com/office/drawing/2014/main" id="{C0531107-C1F4-F968-244C-2815E8371205}"/>
              </a:ext>
            </a:extLst>
          </p:cNvPr>
          <p:cNvSpPr>
            <a:spLocks noGrp="1"/>
          </p:cNvSpPr>
          <p:nvPr>
            <p:ph idx="1"/>
          </p:nvPr>
        </p:nvSpPr>
        <p:spPr>
          <a:xfrm>
            <a:off x="1513114" y="1420351"/>
            <a:ext cx="9677400" cy="3554420"/>
          </a:xfrm>
        </p:spPr>
        <p:txBody>
          <a:bodyPr>
            <a:normAutofit/>
          </a:bodyPr>
          <a:lstStyle/>
          <a:p>
            <a:r>
              <a:rPr lang="en-US" sz="2400" dirty="0"/>
              <a:t>Before signing, students </a:t>
            </a:r>
            <a:r>
              <a:rPr lang="en-US" sz="2400" b="1" u="sng" dirty="0"/>
              <a:t>AND</a:t>
            </a:r>
            <a:r>
              <a:rPr lang="en-US" sz="2400" dirty="0"/>
              <a:t> supervisors will fill out these narrative prompts. This helps the field director have more information when assigning a grade, but it is not solely based on their internship experience.</a:t>
            </a:r>
          </a:p>
          <a:p>
            <a:r>
              <a:rPr lang="en-US" sz="2400" dirty="0"/>
              <a:t>Statements of areas the student improved, where additional growth is needed, goals the student set, and how the student used their supervision time with the supervisor.</a:t>
            </a:r>
          </a:p>
          <a:p>
            <a:r>
              <a:rPr lang="en-US" sz="2400" dirty="0"/>
              <a:t>Please help students to get your signature on these forms in on time so that the Field Director can effectively finalize paperwork for the student and internship experience. </a:t>
            </a:r>
          </a:p>
        </p:txBody>
      </p:sp>
      <p:sp>
        <p:nvSpPr>
          <p:cNvPr id="5" name="Title 4">
            <a:extLst>
              <a:ext uri="{FF2B5EF4-FFF2-40B4-BE49-F238E27FC236}">
                <a16:creationId xmlns:a16="http://schemas.microsoft.com/office/drawing/2014/main" id="{A1530431-D6ED-C73B-71DD-22791AA38C05}"/>
              </a:ext>
            </a:extLst>
          </p:cNvPr>
          <p:cNvSpPr>
            <a:spLocks noGrp="1"/>
          </p:cNvSpPr>
          <p:nvPr>
            <p:ph type="title"/>
          </p:nvPr>
        </p:nvSpPr>
        <p:spPr/>
        <p:txBody>
          <a:bodyPr/>
          <a:lstStyle/>
          <a:p>
            <a:r>
              <a:rPr lang="en-US" dirty="0"/>
              <a:t>Field Evaluations</a:t>
            </a:r>
          </a:p>
        </p:txBody>
      </p:sp>
      <p:pic>
        <p:nvPicPr>
          <p:cNvPr id="6" name="Picture 5" descr="A screenshot of a computer&#10;&#10;AI-generated content may be incorrect.">
            <a:extLst>
              <a:ext uri="{FF2B5EF4-FFF2-40B4-BE49-F238E27FC236}">
                <a16:creationId xmlns:a16="http://schemas.microsoft.com/office/drawing/2014/main" id="{D515F5F5-C10E-2742-EAEE-0377ED378F21}"/>
              </a:ext>
            </a:extLst>
          </p:cNvPr>
          <p:cNvPicPr>
            <a:picLocks noChangeAspect="1"/>
          </p:cNvPicPr>
          <p:nvPr/>
        </p:nvPicPr>
        <p:blipFill>
          <a:blip r:embed="rId2"/>
          <a:stretch>
            <a:fillRect/>
          </a:stretch>
        </p:blipFill>
        <p:spPr>
          <a:xfrm>
            <a:off x="0" y="5112551"/>
            <a:ext cx="12192000" cy="2327381"/>
          </a:xfrm>
          <a:prstGeom prst="rect">
            <a:avLst/>
          </a:prstGeom>
        </p:spPr>
      </p:pic>
    </p:spTree>
    <p:extLst>
      <p:ext uri="{BB962C8B-B14F-4D97-AF65-F5344CB8AC3E}">
        <p14:creationId xmlns:p14="http://schemas.microsoft.com/office/powerpoint/2010/main" val="30791198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423D73F-00D3-5780-9B16-36F22659AA8A}"/>
              </a:ext>
            </a:extLst>
          </p:cNvPr>
          <p:cNvSpPr>
            <a:spLocks noGrp="1"/>
          </p:cNvSpPr>
          <p:nvPr>
            <p:ph type="title"/>
          </p:nvPr>
        </p:nvSpPr>
        <p:spPr>
          <a:xfrm>
            <a:off x="457200" y="381000"/>
            <a:ext cx="11277600" cy="1325563"/>
          </a:xfrm>
        </p:spPr>
        <p:txBody>
          <a:bodyPr anchor="ctr">
            <a:normAutofit/>
          </a:bodyPr>
          <a:lstStyle/>
          <a:p>
            <a:r>
              <a:rPr lang="en-US" dirty="0"/>
              <a:t>Evaluation Rubric of Final Evaluation (0-3)</a:t>
            </a:r>
          </a:p>
        </p:txBody>
      </p:sp>
      <p:sp>
        <p:nvSpPr>
          <p:cNvPr id="8" name="Slide Number Placeholder 7">
            <a:extLst>
              <a:ext uri="{FF2B5EF4-FFF2-40B4-BE49-F238E27FC236}">
                <a16:creationId xmlns:a16="http://schemas.microsoft.com/office/drawing/2014/main" id="{DB863A56-E937-A70F-9112-344E4555E385}"/>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294A09A9-5501-47C1-A89A-A340965A2BE2}" type="slidenum">
              <a:rPr lang="en-US" smtClean="0"/>
              <a:pPr>
                <a:spcAft>
                  <a:spcPts val="600"/>
                </a:spcAft>
              </a:pPr>
              <a:t>36</a:t>
            </a:fld>
            <a:endParaRPr lang="en-US"/>
          </a:p>
        </p:txBody>
      </p:sp>
      <p:graphicFrame>
        <p:nvGraphicFramePr>
          <p:cNvPr id="13" name="Content Placeholder 10">
            <a:extLst>
              <a:ext uri="{FF2B5EF4-FFF2-40B4-BE49-F238E27FC236}">
                <a16:creationId xmlns:a16="http://schemas.microsoft.com/office/drawing/2014/main" id="{AAF02904-35F5-0057-35BD-4FB53A30F308}"/>
              </a:ext>
            </a:extLst>
          </p:cNvPr>
          <p:cNvGraphicFramePr>
            <a:graphicFrameLocks noGrp="1"/>
          </p:cNvGraphicFramePr>
          <p:nvPr>
            <p:ph idx="1"/>
            <p:extLst>
              <p:ext uri="{D42A27DB-BD31-4B8C-83A1-F6EECF244321}">
                <p14:modId xmlns:p14="http://schemas.microsoft.com/office/powerpoint/2010/main" val="316184797"/>
              </p:ext>
            </p:extLst>
          </p:nvPr>
        </p:nvGraphicFramePr>
        <p:xfrm>
          <a:off x="595223" y="1825624"/>
          <a:ext cx="10758577" cy="4445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77833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80D04-2646-3253-5E0B-E5B0D5CABF95}"/>
              </a:ext>
            </a:extLst>
          </p:cNvPr>
          <p:cNvSpPr>
            <a:spLocks noGrp="1"/>
          </p:cNvSpPr>
          <p:nvPr>
            <p:ph type="title"/>
          </p:nvPr>
        </p:nvSpPr>
        <p:spPr/>
        <p:txBody>
          <a:bodyPr/>
          <a:lstStyle/>
          <a:p>
            <a:r>
              <a:rPr lang="en-US" dirty="0"/>
              <a:t>Expected Student Ratings</a:t>
            </a:r>
          </a:p>
        </p:txBody>
      </p:sp>
      <p:sp>
        <p:nvSpPr>
          <p:cNvPr id="3" name="Content Placeholder 2">
            <a:extLst>
              <a:ext uri="{FF2B5EF4-FFF2-40B4-BE49-F238E27FC236}">
                <a16:creationId xmlns:a16="http://schemas.microsoft.com/office/drawing/2014/main" id="{4D5EB0A0-510F-0590-42F4-7CE8C4C8EBA8}"/>
              </a:ext>
            </a:extLst>
          </p:cNvPr>
          <p:cNvSpPr>
            <a:spLocks noGrp="1"/>
          </p:cNvSpPr>
          <p:nvPr>
            <p:ph idx="1"/>
          </p:nvPr>
        </p:nvSpPr>
        <p:spPr>
          <a:xfrm>
            <a:off x="838200" y="1825625"/>
            <a:ext cx="9786257" cy="4351338"/>
          </a:xfrm>
        </p:spPr>
        <p:txBody>
          <a:bodyPr/>
          <a:lstStyle/>
          <a:p>
            <a:r>
              <a:rPr lang="en-US" sz="3200" b="1" dirty="0"/>
              <a:t>The expected student rating during any given semester is either:</a:t>
            </a:r>
          </a:p>
          <a:p>
            <a:pPr lvl="1"/>
            <a:r>
              <a:rPr lang="en-US" sz="3200" b="1" dirty="0"/>
              <a:t>(1) “Introductory Skills &amp; Competency” or</a:t>
            </a:r>
          </a:p>
          <a:p>
            <a:pPr lvl="1"/>
            <a:r>
              <a:rPr lang="en-US" sz="3200" b="1" dirty="0"/>
              <a:t>(2) “Emerging Skills &amp; Competency</a:t>
            </a:r>
            <a:r>
              <a:rPr lang="en-US" dirty="0"/>
              <a:t>”.</a:t>
            </a:r>
          </a:p>
          <a:p>
            <a:r>
              <a:rPr lang="en-US" sz="3200" b="1" dirty="0"/>
              <a:t>After a student’s final semester, a </a:t>
            </a:r>
          </a:p>
          <a:p>
            <a:pPr lvl="1"/>
            <a:r>
              <a:rPr lang="en-US" sz="3200" b="1" dirty="0"/>
              <a:t>(3)  “Advanced Skills &amp; Competency” rating may be appropriate.</a:t>
            </a:r>
          </a:p>
          <a:p>
            <a:endParaRPr lang="en-US" dirty="0"/>
          </a:p>
        </p:txBody>
      </p:sp>
      <p:sp>
        <p:nvSpPr>
          <p:cNvPr id="6" name="Slide Number Placeholder 5">
            <a:extLst>
              <a:ext uri="{FF2B5EF4-FFF2-40B4-BE49-F238E27FC236}">
                <a16:creationId xmlns:a16="http://schemas.microsoft.com/office/drawing/2014/main" id="{14840E28-5E22-5188-2C41-4F5AC2D7A918}"/>
              </a:ext>
            </a:extLst>
          </p:cNvPr>
          <p:cNvSpPr>
            <a:spLocks noGrp="1"/>
          </p:cNvSpPr>
          <p:nvPr>
            <p:ph type="sldNum" sz="quarter" idx="12"/>
          </p:nvPr>
        </p:nvSpPr>
        <p:spPr/>
        <p:txBody>
          <a:bodyPr/>
          <a:lstStyle/>
          <a:p>
            <a:fld id="{294A09A9-5501-47C1-A89A-A340965A2BE2}" type="slidenum">
              <a:rPr lang="en-US" smtClean="0"/>
              <a:t>37</a:t>
            </a:fld>
            <a:endParaRPr lang="en-US" dirty="0"/>
          </a:p>
        </p:txBody>
      </p:sp>
    </p:spTree>
    <p:extLst>
      <p:ext uri="{BB962C8B-B14F-4D97-AF65-F5344CB8AC3E}">
        <p14:creationId xmlns:p14="http://schemas.microsoft.com/office/powerpoint/2010/main" val="35719386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2BF08-9B34-7AF9-0DA9-27D941756A25}"/>
              </a:ext>
            </a:extLst>
          </p:cNvPr>
          <p:cNvSpPr>
            <a:spLocks noGrp="1"/>
          </p:cNvSpPr>
          <p:nvPr>
            <p:ph type="title"/>
          </p:nvPr>
        </p:nvSpPr>
        <p:spPr/>
        <p:txBody>
          <a:bodyPr/>
          <a:lstStyle/>
          <a:p>
            <a:r>
              <a:rPr lang="en-US" dirty="0"/>
              <a:t>Dimensions of Competency</a:t>
            </a:r>
          </a:p>
        </p:txBody>
      </p:sp>
      <p:sp>
        <p:nvSpPr>
          <p:cNvPr id="3" name="Content Placeholder 2">
            <a:extLst>
              <a:ext uri="{FF2B5EF4-FFF2-40B4-BE49-F238E27FC236}">
                <a16:creationId xmlns:a16="http://schemas.microsoft.com/office/drawing/2014/main" id="{315E1436-52FF-4757-D305-41EB348AC358}"/>
              </a:ext>
            </a:extLst>
          </p:cNvPr>
          <p:cNvSpPr>
            <a:spLocks noGrp="1"/>
          </p:cNvSpPr>
          <p:nvPr>
            <p:ph idx="1"/>
          </p:nvPr>
        </p:nvSpPr>
        <p:spPr>
          <a:xfrm>
            <a:off x="838200" y="1825625"/>
            <a:ext cx="4941498" cy="4351338"/>
          </a:xfrm>
        </p:spPr>
        <p:txBody>
          <a:bodyPr/>
          <a:lstStyle/>
          <a:p>
            <a:r>
              <a:rPr lang="en-US" sz="2800" dirty="0"/>
              <a:t>Knowledge</a:t>
            </a:r>
          </a:p>
          <a:p>
            <a:r>
              <a:rPr lang="en-US" sz="2800" dirty="0"/>
              <a:t>Values</a:t>
            </a:r>
          </a:p>
          <a:p>
            <a:r>
              <a:rPr lang="en-US" sz="2800" dirty="0"/>
              <a:t>Skills</a:t>
            </a:r>
          </a:p>
          <a:p>
            <a:r>
              <a:rPr lang="en-US" sz="2800" dirty="0"/>
              <a:t>Cognitive &amp; Affective Processes</a:t>
            </a:r>
          </a:p>
          <a:p>
            <a:r>
              <a:rPr lang="en-US" sz="2800" dirty="0"/>
              <a:t>Holistic Competency Dimensions are noted (KVSP) on both the Learning Activities and the Competency Rubric behavioral descriptions</a:t>
            </a:r>
          </a:p>
          <a:p>
            <a:endParaRPr lang="en-US" dirty="0"/>
          </a:p>
        </p:txBody>
      </p:sp>
      <p:sp>
        <p:nvSpPr>
          <p:cNvPr id="6" name="Slide Number Placeholder 5">
            <a:extLst>
              <a:ext uri="{FF2B5EF4-FFF2-40B4-BE49-F238E27FC236}">
                <a16:creationId xmlns:a16="http://schemas.microsoft.com/office/drawing/2014/main" id="{F0CE0CB7-7256-B5CB-CFB0-250DD14269E8}"/>
              </a:ext>
            </a:extLst>
          </p:cNvPr>
          <p:cNvSpPr>
            <a:spLocks noGrp="1"/>
          </p:cNvSpPr>
          <p:nvPr>
            <p:ph type="sldNum" sz="quarter" idx="12"/>
          </p:nvPr>
        </p:nvSpPr>
        <p:spPr/>
        <p:txBody>
          <a:bodyPr/>
          <a:lstStyle/>
          <a:p>
            <a:fld id="{294A09A9-5501-47C1-A89A-A340965A2BE2}" type="slidenum">
              <a:rPr lang="en-US" smtClean="0"/>
              <a:t>38</a:t>
            </a:fld>
            <a:endParaRPr lang="en-US" dirty="0"/>
          </a:p>
        </p:txBody>
      </p:sp>
      <p:pic>
        <p:nvPicPr>
          <p:cNvPr id="8" name="Picture 7" descr="People playing jigsaw puzzle">
            <a:extLst>
              <a:ext uri="{FF2B5EF4-FFF2-40B4-BE49-F238E27FC236}">
                <a16:creationId xmlns:a16="http://schemas.microsoft.com/office/drawing/2014/main" id="{432B9770-31AD-5CBE-9F0A-95851D313E4A}"/>
              </a:ext>
            </a:extLst>
          </p:cNvPr>
          <p:cNvPicPr>
            <a:picLocks noChangeAspect="1"/>
          </p:cNvPicPr>
          <p:nvPr/>
        </p:nvPicPr>
        <p:blipFill>
          <a:blip r:embed="rId2"/>
          <a:stretch>
            <a:fillRect/>
          </a:stretch>
        </p:blipFill>
        <p:spPr>
          <a:xfrm>
            <a:off x="6096000" y="1570007"/>
            <a:ext cx="5848710" cy="3899140"/>
          </a:xfrm>
          <a:prstGeom prst="rect">
            <a:avLst/>
          </a:prstGeom>
        </p:spPr>
      </p:pic>
    </p:spTree>
    <p:extLst>
      <p:ext uri="{BB962C8B-B14F-4D97-AF65-F5344CB8AC3E}">
        <p14:creationId xmlns:p14="http://schemas.microsoft.com/office/powerpoint/2010/main" val="38521316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AE9FC-B9E4-FB07-96C9-8816A2F3CE34}"/>
              </a:ext>
            </a:extLst>
          </p:cNvPr>
          <p:cNvSpPr>
            <a:spLocks noGrp="1"/>
          </p:cNvSpPr>
          <p:nvPr>
            <p:ph type="title"/>
          </p:nvPr>
        </p:nvSpPr>
        <p:spPr/>
        <p:txBody>
          <a:bodyPr/>
          <a:lstStyle/>
          <a:p>
            <a:r>
              <a:rPr lang="en-US" dirty="0"/>
              <a:t>Example:</a:t>
            </a:r>
            <a:br>
              <a:rPr lang="en-US" dirty="0"/>
            </a:br>
            <a:r>
              <a:rPr lang="en-US" dirty="0"/>
              <a:t>Competency 1: Ethical &amp; Professional Behavior</a:t>
            </a:r>
          </a:p>
        </p:txBody>
      </p:sp>
      <p:sp>
        <p:nvSpPr>
          <p:cNvPr id="6" name="Slide Number Placeholder 5">
            <a:extLst>
              <a:ext uri="{FF2B5EF4-FFF2-40B4-BE49-F238E27FC236}">
                <a16:creationId xmlns:a16="http://schemas.microsoft.com/office/drawing/2014/main" id="{DC4EBDFA-0F62-5EAC-1BD3-42AE24E30B2B}"/>
              </a:ext>
            </a:extLst>
          </p:cNvPr>
          <p:cNvSpPr>
            <a:spLocks noGrp="1"/>
          </p:cNvSpPr>
          <p:nvPr>
            <p:ph type="sldNum" sz="quarter" idx="12"/>
          </p:nvPr>
        </p:nvSpPr>
        <p:spPr/>
        <p:txBody>
          <a:bodyPr/>
          <a:lstStyle/>
          <a:p>
            <a:fld id="{294A09A9-5501-47C1-A89A-A340965A2BE2}" type="slidenum">
              <a:rPr lang="en-US" smtClean="0"/>
              <a:t>39</a:t>
            </a:fld>
            <a:endParaRPr lang="en-US" dirty="0"/>
          </a:p>
        </p:txBody>
      </p:sp>
      <p:pic>
        <p:nvPicPr>
          <p:cNvPr id="7" name="Content Placeholder 6">
            <a:extLst>
              <a:ext uri="{FF2B5EF4-FFF2-40B4-BE49-F238E27FC236}">
                <a16:creationId xmlns:a16="http://schemas.microsoft.com/office/drawing/2014/main" id="{AE5AA1E7-9F97-864E-7FF3-EC2C6264F877}"/>
              </a:ext>
            </a:extLst>
          </p:cNvPr>
          <p:cNvPicPr>
            <a:picLocks noChangeAspect="1"/>
          </p:cNvPicPr>
          <p:nvPr/>
        </p:nvPicPr>
        <p:blipFill>
          <a:blip r:embed="rId2"/>
          <a:stretch>
            <a:fillRect/>
          </a:stretch>
        </p:blipFill>
        <p:spPr>
          <a:xfrm>
            <a:off x="2117603" y="1916935"/>
            <a:ext cx="8130857" cy="4643792"/>
          </a:xfrm>
          <a:prstGeom prst="rect">
            <a:avLst/>
          </a:prstGeom>
        </p:spPr>
      </p:pic>
    </p:spTree>
    <p:extLst>
      <p:ext uri="{BB962C8B-B14F-4D97-AF65-F5344CB8AC3E}">
        <p14:creationId xmlns:p14="http://schemas.microsoft.com/office/powerpoint/2010/main" val="2396945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descr="snow covered tree tops">
            <a:extLst>
              <a:ext uri="{FF2B5EF4-FFF2-40B4-BE49-F238E27FC236}">
                <a16:creationId xmlns:a16="http://schemas.microsoft.com/office/drawing/2014/main" id="{9D81C5EE-2261-4083-8002-E23F98920BA2}"/>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val="0"/>
              </a:ext>
            </a:extLst>
          </a:blip>
          <a:srcRect/>
          <a:stretch/>
        </p:blipFill>
        <p:spPr>
          <a:xfrm>
            <a:off x="1524" y="-2"/>
            <a:ext cx="12188952" cy="4572000"/>
          </a:xfrm>
        </p:spPr>
      </p:pic>
      <p:sp>
        <p:nvSpPr>
          <p:cNvPr id="2" name="Title 1">
            <a:extLst>
              <a:ext uri="{FF2B5EF4-FFF2-40B4-BE49-F238E27FC236}">
                <a16:creationId xmlns:a16="http://schemas.microsoft.com/office/drawing/2014/main" id="{8460295B-54B9-4937-90E3-BAB9CE69E30B}"/>
              </a:ext>
            </a:extLst>
          </p:cNvPr>
          <p:cNvSpPr>
            <a:spLocks noGrp="1"/>
          </p:cNvSpPr>
          <p:nvPr>
            <p:ph type="ctrTitle"/>
          </p:nvPr>
        </p:nvSpPr>
        <p:spPr>
          <a:xfrm>
            <a:off x="1524000" y="4014163"/>
            <a:ext cx="9144000" cy="1356310"/>
          </a:xfrm>
        </p:spPr>
        <p:txBody>
          <a:bodyPr/>
          <a:lstStyle/>
          <a:p>
            <a:r>
              <a:rPr lang="en-US" dirty="0"/>
              <a:t>Council on Social Work Education (CSWE)</a:t>
            </a:r>
          </a:p>
        </p:txBody>
      </p:sp>
      <p:sp>
        <p:nvSpPr>
          <p:cNvPr id="32" name="Subtitle 31">
            <a:extLst>
              <a:ext uri="{FF2B5EF4-FFF2-40B4-BE49-F238E27FC236}">
                <a16:creationId xmlns:a16="http://schemas.microsoft.com/office/drawing/2014/main" id="{47A90702-7E26-474B-9F44-97E536C01A41}"/>
              </a:ext>
            </a:extLst>
          </p:cNvPr>
          <p:cNvSpPr>
            <a:spLocks noGrp="1"/>
          </p:cNvSpPr>
          <p:nvPr>
            <p:ph type="subTitle" idx="1"/>
          </p:nvPr>
        </p:nvSpPr>
        <p:spPr>
          <a:xfrm>
            <a:off x="1524000" y="5370473"/>
            <a:ext cx="9144000" cy="1556538"/>
          </a:xfrm>
        </p:spPr>
        <p:txBody>
          <a:bodyPr>
            <a:normAutofit/>
          </a:bodyPr>
          <a:lstStyle/>
          <a:p>
            <a:r>
              <a:rPr lang="en-US" sz="1800" dirty="0"/>
              <a:t>Our Internship requirements and curriculum are based on CSWE requirements</a:t>
            </a:r>
          </a:p>
          <a:p>
            <a:r>
              <a:rPr lang="en-US" dirty="0"/>
              <a:t>Number of Hours, Competencies, Supervision, Learning Agreements, Field Liaison, Linkage of classroom and field education components</a:t>
            </a:r>
          </a:p>
        </p:txBody>
      </p:sp>
    </p:spTree>
    <p:extLst>
      <p:ext uri="{BB962C8B-B14F-4D97-AF65-F5344CB8AC3E}">
        <p14:creationId xmlns:p14="http://schemas.microsoft.com/office/powerpoint/2010/main" val="206891354"/>
      </p:ext>
    </p:extLst>
  </p:cSld>
  <p:clrMapOvr>
    <a:masterClrMapping/>
  </p:clrMapOvr>
  <mc:AlternateContent xmlns:mc="http://schemas.openxmlformats.org/markup-compatibility/2006">
    <mc:Choice xmlns:p14="http://schemas.microsoft.com/office/powerpoint/2010/main" Requires="p14">
      <p:transition spd="slow" p14:dur="2000" advTm="32690"/>
    </mc:Choice>
    <mc:Fallback>
      <p:transition spd="slow" advTm="3269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DC1AB-9A88-2D68-9207-8C9C1E9603A0}"/>
              </a:ext>
            </a:extLst>
          </p:cNvPr>
          <p:cNvSpPr>
            <a:spLocks noGrp="1"/>
          </p:cNvSpPr>
          <p:nvPr>
            <p:ph type="title"/>
          </p:nvPr>
        </p:nvSpPr>
        <p:spPr>
          <a:xfrm>
            <a:off x="76200" y="0"/>
            <a:ext cx="11277600" cy="1325563"/>
          </a:xfrm>
        </p:spPr>
        <p:txBody>
          <a:bodyPr/>
          <a:lstStyle/>
          <a:p>
            <a:r>
              <a:rPr lang="en-US" dirty="0"/>
              <a:t>Competency Not Attained “0”</a:t>
            </a:r>
          </a:p>
        </p:txBody>
      </p:sp>
      <p:sp>
        <p:nvSpPr>
          <p:cNvPr id="3" name="Content Placeholder 2">
            <a:extLst>
              <a:ext uri="{FF2B5EF4-FFF2-40B4-BE49-F238E27FC236}">
                <a16:creationId xmlns:a16="http://schemas.microsoft.com/office/drawing/2014/main" id="{A112B263-AF61-FA83-2D89-EFEBA9948EA4}"/>
              </a:ext>
            </a:extLst>
          </p:cNvPr>
          <p:cNvSpPr>
            <a:spLocks noGrp="1"/>
          </p:cNvSpPr>
          <p:nvPr>
            <p:ph idx="1"/>
          </p:nvPr>
        </p:nvSpPr>
        <p:spPr>
          <a:xfrm>
            <a:off x="76200" y="1032443"/>
            <a:ext cx="11734800" cy="5617028"/>
          </a:xfrm>
        </p:spPr>
        <p:txBody>
          <a:bodyPr>
            <a:normAutofit/>
          </a:bodyPr>
          <a:lstStyle/>
          <a:p>
            <a:pPr lvl="1"/>
            <a:r>
              <a:rPr lang="en-US" sz="2400" dirty="0"/>
              <a:t>Denotes a field instructor’s significant concern regarding a student’s performance and signifies that the field instructor does not deem the student competent to practice social work in this area, at this level, at this time.</a:t>
            </a:r>
          </a:p>
          <a:p>
            <a:pPr lvl="1"/>
            <a:r>
              <a:rPr lang="en-US" sz="2400" b="1" u="sng" dirty="0">
                <a:solidFill>
                  <a:schemeClr val="tx1"/>
                </a:solidFill>
              </a:rPr>
              <a:t>If you have significant concerns about a student’s ability to practice social work please document such with this rating.</a:t>
            </a:r>
          </a:p>
          <a:p>
            <a:pPr lvl="1"/>
            <a:r>
              <a:rPr lang="en-US" sz="2400" dirty="0"/>
              <a:t>Please do not wait until the end of the internship to express concerns</a:t>
            </a:r>
            <a:r>
              <a:rPr lang="en-US" sz="2400" b="1" dirty="0"/>
              <a:t>. Please bring up your student concerns earlier in the process.</a:t>
            </a:r>
          </a:p>
          <a:p>
            <a:r>
              <a:rPr lang="en-US" sz="2400" dirty="0"/>
              <a:t>In the rare instance that a student is considered and evaluated to NOT be competent in a specified behavior, the field instructor will be asked to </a:t>
            </a:r>
            <a:r>
              <a:rPr lang="en-US" sz="2400" b="1" u="sng" dirty="0"/>
              <a:t>identify the dimension(s) (knowledge, values, skills, or processes)</a:t>
            </a:r>
            <a:r>
              <a:rPr lang="en-US" sz="2400" dirty="0"/>
              <a:t> in which the deficiency (</a:t>
            </a:r>
            <a:r>
              <a:rPr lang="en-US" sz="2400" dirty="0" err="1"/>
              <a:t>ies</a:t>
            </a:r>
            <a:r>
              <a:rPr lang="en-US" sz="2400" dirty="0"/>
              <a:t>) occur(s).</a:t>
            </a:r>
          </a:p>
          <a:p>
            <a:r>
              <a:rPr lang="en-US" sz="2400" dirty="0"/>
              <a:t>When a “0” rating is given, at the </a:t>
            </a:r>
            <a:r>
              <a:rPr lang="en-US" sz="2400" b="1" u="sng" dirty="0"/>
              <a:t>end of the evaluation process, and prior to the Field Instructor signing the evaluation form</a:t>
            </a:r>
            <a:r>
              <a:rPr lang="en-US" sz="2400" dirty="0"/>
              <a:t>, a discussion with the Field Director will be needed to input notes as to why the rating was given. </a:t>
            </a:r>
          </a:p>
          <a:p>
            <a:r>
              <a:rPr lang="en-US" sz="2400" dirty="0"/>
              <a:t>It is anticipated that this will occur very rarely. However, we need to have a process in place if it does… (Gatekeeping!)</a:t>
            </a:r>
          </a:p>
          <a:p>
            <a:endParaRPr lang="en-US" dirty="0"/>
          </a:p>
        </p:txBody>
      </p:sp>
      <p:sp>
        <p:nvSpPr>
          <p:cNvPr id="6" name="Slide Number Placeholder 5">
            <a:extLst>
              <a:ext uri="{FF2B5EF4-FFF2-40B4-BE49-F238E27FC236}">
                <a16:creationId xmlns:a16="http://schemas.microsoft.com/office/drawing/2014/main" id="{AF6BAF9F-8A4E-29F1-C98A-E76A562721AA}"/>
              </a:ext>
            </a:extLst>
          </p:cNvPr>
          <p:cNvSpPr>
            <a:spLocks noGrp="1"/>
          </p:cNvSpPr>
          <p:nvPr>
            <p:ph type="sldNum" sz="quarter" idx="12"/>
          </p:nvPr>
        </p:nvSpPr>
        <p:spPr/>
        <p:txBody>
          <a:bodyPr/>
          <a:lstStyle/>
          <a:p>
            <a:fld id="{294A09A9-5501-47C1-A89A-A340965A2BE2}" type="slidenum">
              <a:rPr lang="en-US" smtClean="0"/>
              <a:t>40</a:t>
            </a:fld>
            <a:endParaRPr lang="en-US" dirty="0"/>
          </a:p>
        </p:txBody>
      </p:sp>
    </p:spTree>
    <p:extLst>
      <p:ext uri="{BB962C8B-B14F-4D97-AF65-F5344CB8AC3E}">
        <p14:creationId xmlns:p14="http://schemas.microsoft.com/office/powerpoint/2010/main" val="5106069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204AD-7E06-E0E7-EFF1-6F95A850BB2D}"/>
              </a:ext>
            </a:extLst>
          </p:cNvPr>
          <p:cNvSpPr>
            <a:spLocks noGrp="1"/>
          </p:cNvSpPr>
          <p:nvPr>
            <p:ph type="title"/>
          </p:nvPr>
        </p:nvSpPr>
        <p:spPr/>
        <p:txBody>
          <a:bodyPr/>
          <a:lstStyle/>
          <a:p>
            <a:r>
              <a:rPr lang="en-US" dirty="0"/>
              <a:t>“Introductory Skills &amp; Competency” (1)</a:t>
            </a:r>
          </a:p>
        </p:txBody>
      </p:sp>
      <p:sp>
        <p:nvSpPr>
          <p:cNvPr id="3" name="Content Placeholder 2">
            <a:extLst>
              <a:ext uri="{FF2B5EF4-FFF2-40B4-BE49-F238E27FC236}">
                <a16:creationId xmlns:a16="http://schemas.microsoft.com/office/drawing/2014/main" id="{EDF02E68-1EAB-44DC-E995-12791F360D97}"/>
              </a:ext>
            </a:extLst>
          </p:cNvPr>
          <p:cNvSpPr>
            <a:spLocks noGrp="1"/>
          </p:cNvSpPr>
          <p:nvPr>
            <p:ph idx="1"/>
          </p:nvPr>
        </p:nvSpPr>
        <p:spPr/>
        <p:txBody>
          <a:bodyPr/>
          <a:lstStyle/>
          <a:p>
            <a:r>
              <a:rPr lang="en-US" sz="3200" b="1" dirty="0"/>
              <a:t>Under close supervision</a:t>
            </a:r>
            <a:r>
              <a:rPr lang="en-US" sz="3200" dirty="0"/>
              <a:t>, the student </a:t>
            </a:r>
            <a:r>
              <a:rPr lang="en-US" sz="3200" b="1" dirty="0"/>
              <a:t>consistently and consciously works to develop and demonstrate</a:t>
            </a:r>
            <a:r>
              <a:rPr lang="en-US" sz="3200" dirty="0"/>
              <a:t> behaviors and skills in social work practice:</a:t>
            </a:r>
          </a:p>
          <a:p>
            <a:r>
              <a:rPr lang="en-US" sz="3200" dirty="0"/>
              <a:t>Parallel Descriptors for each Behavior:</a:t>
            </a:r>
          </a:p>
          <a:p>
            <a:pPr lvl="1"/>
            <a:r>
              <a:rPr lang="en-US" sz="3200" dirty="0"/>
              <a:t>Close supervision is needed</a:t>
            </a:r>
          </a:p>
          <a:p>
            <a:pPr lvl="1"/>
            <a:r>
              <a:rPr lang="en-US" sz="3200" dirty="0"/>
              <a:t>Open to supervisory feedback</a:t>
            </a:r>
          </a:p>
          <a:p>
            <a:pPr lvl="1"/>
            <a:r>
              <a:rPr lang="en-US" sz="3200" dirty="0"/>
              <a:t>Willing to explore and correct difficulties or barriers…when prompted by supervisor.</a:t>
            </a:r>
          </a:p>
          <a:p>
            <a:endParaRPr lang="en-US" dirty="0"/>
          </a:p>
        </p:txBody>
      </p:sp>
      <p:sp>
        <p:nvSpPr>
          <p:cNvPr id="6" name="Slide Number Placeholder 5">
            <a:extLst>
              <a:ext uri="{FF2B5EF4-FFF2-40B4-BE49-F238E27FC236}">
                <a16:creationId xmlns:a16="http://schemas.microsoft.com/office/drawing/2014/main" id="{02B47D94-9255-34A9-D050-01DF754EBFE0}"/>
              </a:ext>
            </a:extLst>
          </p:cNvPr>
          <p:cNvSpPr>
            <a:spLocks noGrp="1"/>
          </p:cNvSpPr>
          <p:nvPr>
            <p:ph type="sldNum" sz="quarter" idx="12"/>
          </p:nvPr>
        </p:nvSpPr>
        <p:spPr/>
        <p:txBody>
          <a:bodyPr/>
          <a:lstStyle/>
          <a:p>
            <a:fld id="{294A09A9-5501-47C1-A89A-A340965A2BE2}" type="slidenum">
              <a:rPr lang="en-US" smtClean="0"/>
              <a:t>41</a:t>
            </a:fld>
            <a:endParaRPr lang="en-US" dirty="0"/>
          </a:p>
        </p:txBody>
      </p:sp>
    </p:spTree>
    <p:extLst>
      <p:ext uri="{BB962C8B-B14F-4D97-AF65-F5344CB8AC3E}">
        <p14:creationId xmlns:p14="http://schemas.microsoft.com/office/powerpoint/2010/main" val="22315953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5B905-9750-5081-DEFF-344C31619FB7}"/>
              </a:ext>
            </a:extLst>
          </p:cNvPr>
          <p:cNvSpPr>
            <a:spLocks noGrp="1"/>
          </p:cNvSpPr>
          <p:nvPr>
            <p:ph type="title"/>
          </p:nvPr>
        </p:nvSpPr>
        <p:spPr/>
        <p:txBody>
          <a:bodyPr/>
          <a:lstStyle/>
          <a:p>
            <a:r>
              <a:rPr lang="en-US" dirty="0"/>
              <a:t>“Emerging Skills &amp; Competency” (2)</a:t>
            </a:r>
          </a:p>
        </p:txBody>
      </p:sp>
      <p:sp>
        <p:nvSpPr>
          <p:cNvPr id="3" name="Content Placeholder 2">
            <a:extLst>
              <a:ext uri="{FF2B5EF4-FFF2-40B4-BE49-F238E27FC236}">
                <a16:creationId xmlns:a16="http://schemas.microsoft.com/office/drawing/2014/main" id="{6C2E86EE-842E-4518-AF41-319F774B5EF0}"/>
              </a:ext>
            </a:extLst>
          </p:cNvPr>
          <p:cNvSpPr>
            <a:spLocks noGrp="1"/>
          </p:cNvSpPr>
          <p:nvPr>
            <p:ph idx="1"/>
          </p:nvPr>
        </p:nvSpPr>
        <p:spPr/>
        <p:txBody>
          <a:bodyPr/>
          <a:lstStyle/>
          <a:p>
            <a:r>
              <a:rPr lang="en-US" sz="3200" b="1" dirty="0"/>
              <a:t>With routine (weekly) supervision</a:t>
            </a:r>
            <a:r>
              <a:rPr lang="en-US" sz="3200" dirty="0"/>
              <a:t>, the student’s behaviors and skills in this area are </a:t>
            </a:r>
            <a:r>
              <a:rPr lang="en-US" sz="3200" b="1" dirty="0"/>
              <a:t>becoming more integrated </a:t>
            </a:r>
            <a:r>
              <a:rPr lang="en-US" sz="3200" dirty="0"/>
              <a:t>into their social work practice.</a:t>
            </a:r>
          </a:p>
          <a:p>
            <a:r>
              <a:rPr lang="en-US" sz="3200" dirty="0"/>
              <a:t>Parallel Descriptors for each Behavior:</a:t>
            </a:r>
          </a:p>
          <a:p>
            <a:pPr lvl="1"/>
            <a:r>
              <a:rPr lang="en-US" sz="3200" dirty="0"/>
              <a:t>With routine supervision is able to…</a:t>
            </a:r>
          </a:p>
          <a:p>
            <a:pPr lvl="1"/>
            <a:r>
              <a:rPr lang="en-US" sz="3200" dirty="0"/>
              <a:t>Proactively seeks feedback regarding…</a:t>
            </a:r>
          </a:p>
          <a:p>
            <a:pPr lvl="1"/>
            <a:r>
              <a:rPr lang="en-US" sz="3200" dirty="0"/>
              <a:t>Willingly accepts and integrates feedback regarding…</a:t>
            </a:r>
          </a:p>
          <a:p>
            <a:endParaRPr lang="en-US" dirty="0"/>
          </a:p>
        </p:txBody>
      </p:sp>
      <p:sp>
        <p:nvSpPr>
          <p:cNvPr id="6" name="Slide Number Placeholder 5">
            <a:extLst>
              <a:ext uri="{FF2B5EF4-FFF2-40B4-BE49-F238E27FC236}">
                <a16:creationId xmlns:a16="http://schemas.microsoft.com/office/drawing/2014/main" id="{8A0B65D3-836C-52F2-4D75-52B8A7D9D88A}"/>
              </a:ext>
            </a:extLst>
          </p:cNvPr>
          <p:cNvSpPr>
            <a:spLocks noGrp="1"/>
          </p:cNvSpPr>
          <p:nvPr>
            <p:ph type="sldNum" sz="quarter" idx="12"/>
          </p:nvPr>
        </p:nvSpPr>
        <p:spPr/>
        <p:txBody>
          <a:bodyPr/>
          <a:lstStyle/>
          <a:p>
            <a:fld id="{294A09A9-5501-47C1-A89A-A340965A2BE2}" type="slidenum">
              <a:rPr lang="en-US" smtClean="0"/>
              <a:t>42</a:t>
            </a:fld>
            <a:endParaRPr lang="en-US" dirty="0"/>
          </a:p>
        </p:txBody>
      </p:sp>
    </p:spTree>
    <p:extLst>
      <p:ext uri="{BB962C8B-B14F-4D97-AF65-F5344CB8AC3E}">
        <p14:creationId xmlns:p14="http://schemas.microsoft.com/office/powerpoint/2010/main" val="7125740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915F2-9CB1-6177-3124-384CC38FC0C2}"/>
              </a:ext>
            </a:extLst>
          </p:cNvPr>
          <p:cNvSpPr>
            <a:spLocks noGrp="1"/>
          </p:cNvSpPr>
          <p:nvPr>
            <p:ph type="title"/>
          </p:nvPr>
        </p:nvSpPr>
        <p:spPr/>
        <p:txBody>
          <a:bodyPr/>
          <a:lstStyle/>
          <a:p>
            <a:r>
              <a:rPr lang="en-US" dirty="0"/>
              <a:t>“Advanced Skills &amp; Competency” (3)</a:t>
            </a:r>
          </a:p>
        </p:txBody>
      </p:sp>
      <p:sp>
        <p:nvSpPr>
          <p:cNvPr id="3" name="Content Placeholder 2">
            <a:extLst>
              <a:ext uri="{FF2B5EF4-FFF2-40B4-BE49-F238E27FC236}">
                <a16:creationId xmlns:a16="http://schemas.microsoft.com/office/drawing/2014/main" id="{3AE3EF02-4759-EF87-A9FC-EC2A568EAE61}"/>
              </a:ext>
            </a:extLst>
          </p:cNvPr>
          <p:cNvSpPr>
            <a:spLocks noGrp="1"/>
          </p:cNvSpPr>
          <p:nvPr>
            <p:ph idx="1"/>
          </p:nvPr>
        </p:nvSpPr>
        <p:spPr/>
        <p:txBody>
          <a:bodyPr>
            <a:normAutofit lnSpcReduction="10000"/>
          </a:bodyPr>
          <a:lstStyle/>
          <a:p>
            <a:r>
              <a:rPr lang="en-US" sz="3200" dirty="0"/>
              <a:t>The student independently demonstrates behaviors and skills with confidence and as an integral part of his/her social work practice. The student is capable of independent social work practice.</a:t>
            </a:r>
          </a:p>
          <a:p>
            <a:r>
              <a:rPr lang="en-US" sz="3200" dirty="0"/>
              <a:t>Parallel Descriptors for each Behavior:</a:t>
            </a:r>
          </a:p>
          <a:p>
            <a:pPr lvl="1"/>
            <a:r>
              <a:rPr lang="en-US" sz="3200" dirty="0"/>
              <a:t>Without prompts from supervisor and/or co-workers appropriately…</a:t>
            </a:r>
          </a:p>
          <a:p>
            <a:pPr lvl="1"/>
            <a:r>
              <a:rPr lang="en-US" sz="3200" dirty="0"/>
              <a:t>Independently, confidently, and insightfully…</a:t>
            </a:r>
          </a:p>
          <a:p>
            <a:pPr lvl="1"/>
            <a:r>
              <a:rPr lang="en-US" sz="3200" dirty="0"/>
              <a:t>Demonstrates insight, initiative, and motivation to…</a:t>
            </a:r>
          </a:p>
          <a:p>
            <a:endParaRPr lang="en-US" dirty="0"/>
          </a:p>
        </p:txBody>
      </p:sp>
      <p:sp>
        <p:nvSpPr>
          <p:cNvPr id="6" name="Slide Number Placeholder 5">
            <a:extLst>
              <a:ext uri="{FF2B5EF4-FFF2-40B4-BE49-F238E27FC236}">
                <a16:creationId xmlns:a16="http://schemas.microsoft.com/office/drawing/2014/main" id="{9814439D-B9A0-1823-3017-6F3E022FE7E1}"/>
              </a:ext>
            </a:extLst>
          </p:cNvPr>
          <p:cNvSpPr>
            <a:spLocks noGrp="1"/>
          </p:cNvSpPr>
          <p:nvPr>
            <p:ph type="sldNum" sz="quarter" idx="12"/>
          </p:nvPr>
        </p:nvSpPr>
        <p:spPr/>
        <p:txBody>
          <a:bodyPr/>
          <a:lstStyle/>
          <a:p>
            <a:fld id="{294A09A9-5501-47C1-A89A-A340965A2BE2}" type="slidenum">
              <a:rPr lang="en-US" smtClean="0"/>
              <a:t>43</a:t>
            </a:fld>
            <a:endParaRPr lang="en-US" dirty="0"/>
          </a:p>
        </p:txBody>
      </p:sp>
    </p:spTree>
    <p:extLst>
      <p:ext uri="{BB962C8B-B14F-4D97-AF65-F5344CB8AC3E}">
        <p14:creationId xmlns:p14="http://schemas.microsoft.com/office/powerpoint/2010/main" val="6072366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915F2-9CB1-6177-3124-384CC38FC0C2}"/>
              </a:ext>
            </a:extLst>
          </p:cNvPr>
          <p:cNvSpPr>
            <a:spLocks noGrp="1"/>
          </p:cNvSpPr>
          <p:nvPr>
            <p:ph type="title"/>
          </p:nvPr>
        </p:nvSpPr>
        <p:spPr/>
        <p:txBody>
          <a:bodyPr/>
          <a:lstStyle/>
          <a:p>
            <a:r>
              <a:rPr lang="en-US" dirty="0"/>
              <a:t>Expanded Understanding of Student Ratings/Rubric Descriptors</a:t>
            </a:r>
          </a:p>
        </p:txBody>
      </p:sp>
      <p:sp>
        <p:nvSpPr>
          <p:cNvPr id="3" name="Content Placeholder 2">
            <a:extLst>
              <a:ext uri="{FF2B5EF4-FFF2-40B4-BE49-F238E27FC236}">
                <a16:creationId xmlns:a16="http://schemas.microsoft.com/office/drawing/2014/main" id="{3AE3EF02-4759-EF87-A9FC-EC2A568EAE61}"/>
              </a:ext>
            </a:extLst>
          </p:cNvPr>
          <p:cNvSpPr>
            <a:spLocks noGrp="1"/>
          </p:cNvSpPr>
          <p:nvPr>
            <p:ph idx="1"/>
          </p:nvPr>
        </p:nvSpPr>
        <p:spPr>
          <a:xfrm>
            <a:off x="475426" y="1855787"/>
            <a:ext cx="5613004" cy="4351338"/>
          </a:xfrm>
        </p:spPr>
        <p:txBody>
          <a:bodyPr>
            <a:normAutofit fontScale="62500" lnSpcReduction="20000"/>
          </a:bodyPr>
          <a:lstStyle/>
          <a:p>
            <a:pPr algn="ctr"/>
            <a:r>
              <a:rPr lang="en-US" sz="3200" dirty="0"/>
              <a:t>The expected student rating during any given semester is either: </a:t>
            </a:r>
          </a:p>
          <a:p>
            <a:pPr algn="ctr"/>
            <a:r>
              <a:rPr lang="en-US" sz="3200" dirty="0"/>
              <a:t>“Introductory Skills &amp; Competency” (1) </a:t>
            </a:r>
          </a:p>
          <a:p>
            <a:pPr marL="0" indent="0" algn="ctr">
              <a:buNone/>
            </a:pPr>
            <a:r>
              <a:rPr lang="en-US" sz="3200" dirty="0"/>
              <a:t>Or</a:t>
            </a:r>
          </a:p>
          <a:p>
            <a:pPr algn="ctr"/>
            <a:r>
              <a:rPr lang="en-US" sz="3200" dirty="0"/>
              <a:t>“Emerging Skills &amp; Competency” (2).</a:t>
            </a:r>
          </a:p>
          <a:p>
            <a:pPr algn="ctr"/>
            <a:endParaRPr lang="en-US" sz="2400" dirty="0"/>
          </a:p>
          <a:p>
            <a:pPr algn="ctr"/>
            <a:r>
              <a:rPr lang="en-US" sz="3200" dirty="0"/>
              <a:t>After a student’s final semester an:</a:t>
            </a:r>
          </a:p>
          <a:p>
            <a:pPr marL="0" indent="0" algn="ctr">
              <a:buNone/>
            </a:pPr>
            <a:r>
              <a:rPr lang="en-US" sz="3200" dirty="0"/>
              <a:t>    “Advanced Skills &amp; Competency” (3)</a:t>
            </a:r>
          </a:p>
          <a:p>
            <a:pPr marL="0" indent="0" algn="ctr">
              <a:buNone/>
            </a:pPr>
            <a:r>
              <a:rPr lang="en-US" sz="3200" dirty="0"/>
              <a:t>Rating may be appropriate.</a:t>
            </a:r>
          </a:p>
          <a:p>
            <a:pPr algn="ctr"/>
            <a:endParaRPr lang="en-US" sz="2400" dirty="0"/>
          </a:p>
          <a:p>
            <a:pPr algn="ctr"/>
            <a:r>
              <a:rPr lang="en-US" sz="3200" dirty="0"/>
              <a:t>Please select the skill and competency rating which most closely describes the student’s performance of each behavior, in their current field internship.</a:t>
            </a:r>
          </a:p>
          <a:p>
            <a:endParaRPr lang="en-US" dirty="0"/>
          </a:p>
        </p:txBody>
      </p:sp>
      <p:sp>
        <p:nvSpPr>
          <p:cNvPr id="6" name="Slide Number Placeholder 5">
            <a:extLst>
              <a:ext uri="{FF2B5EF4-FFF2-40B4-BE49-F238E27FC236}">
                <a16:creationId xmlns:a16="http://schemas.microsoft.com/office/drawing/2014/main" id="{9814439D-B9A0-1823-3017-6F3E022FE7E1}"/>
              </a:ext>
            </a:extLst>
          </p:cNvPr>
          <p:cNvSpPr>
            <a:spLocks noGrp="1"/>
          </p:cNvSpPr>
          <p:nvPr>
            <p:ph type="sldNum" sz="quarter" idx="12"/>
          </p:nvPr>
        </p:nvSpPr>
        <p:spPr/>
        <p:txBody>
          <a:bodyPr/>
          <a:lstStyle/>
          <a:p>
            <a:fld id="{294A09A9-5501-47C1-A89A-A340965A2BE2}" type="slidenum">
              <a:rPr lang="en-US" smtClean="0"/>
              <a:t>44</a:t>
            </a:fld>
            <a:endParaRPr lang="en-US" dirty="0"/>
          </a:p>
        </p:txBody>
      </p:sp>
      <p:pic>
        <p:nvPicPr>
          <p:cNvPr id="4" name="Content Placeholder 7">
            <a:extLst>
              <a:ext uri="{FF2B5EF4-FFF2-40B4-BE49-F238E27FC236}">
                <a16:creationId xmlns:a16="http://schemas.microsoft.com/office/drawing/2014/main" id="{7867BD0D-7FEE-304B-5498-31C2B71FF9F0}"/>
              </a:ext>
            </a:extLst>
          </p:cNvPr>
          <p:cNvPicPr>
            <a:picLocks noChangeAspect="1"/>
          </p:cNvPicPr>
          <p:nvPr/>
        </p:nvPicPr>
        <p:blipFill>
          <a:blip r:embed="rId2"/>
          <a:stretch>
            <a:fillRect/>
          </a:stretch>
        </p:blipFill>
        <p:spPr>
          <a:xfrm>
            <a:off x="6707896" y="1433963"/>
            <a:ext cx="2007962" cy="2630037"/>
          </a:xfrm>
          <a:prstGeom prst="rect">
            <a:avLst/>
          </a:prstGeom>
        </p:spPr>
      </p:pic>
      <p:pic>
        <p:nvPicPr>
          <p:cNvPr id="5" name="Picture 4">
            <a:extLst>
              <a:ext uri="{FF2B5EF4-FFF2-40B4-BE49-F238E27FC236}">
                <a16:creationId xmlns:a16="http://schemas.microsoft.com/office/drawing/2014/main" id="{71EB3198-83DE-185C-14F1-F197EB27BDE7}"/>
              </a:ext>
            </a:extLst>
          </p:cNvPr>
          <p:cNvPicPr>
            <a:picLocks noChangeAspect="1"/>
          </p:cNvPicPr>
          <p:nvPr/>
        </p:nvPicPr>
        <p:blipFill>
          <a:blip r:embed="rId3"/>
          <a:stretch>
            <a:fillRect/>
          </a:stretch>
        </p:blipFill>
        <p:spPr>
          <a:xfrm>
            <a:off x="8972550" y="1433963"/>
            <a:ext cx="2381250" cy="2743200"/>
          </a:xfrm>
          <a:prstGeom prst="rect">
            <a:avLst/>
          </a:prstGeom>
        </p:spPr>
      </p:pic>
      <p:pic>
        <p:nvPicPr>
          <p:cNvPr id="7" name="Picture 6">
            <a:extLst>
              <a:ext uri="{FF2B5EF4-FFF2-40B4-BE49-F238E27FC236}">
                <a16:creationId xmlns:a16="http://schemas.microsoft.com/office/drawing/2014/main" id="{C567C96D-9ED7-467B-796A-4DA0E16C67BB}"/>
              </a:ext>
            </a:extLst>
          </p:cNvPr>
          <p:cNvPicPr>
            <a:picLocks noChangeAspect="1"/>
          </p:cNvPicPr>
          <p:nvPr/>
        </p:nvPicPr>
        <p:blipFill>
          <a:blip r:embed="rId4"/>
          <a:stretch>
            <a:fillRect/>
          </a:stretch>
        </p:blipFill>
        <p:spPr>
          <a:xfrm>
            <a:off x="6552274" y="4296225"/>
            <a:ext cx="2400300" cy="2438400"/>
          </a:xfrm>
          <a:prstGeom prst="rect">
            <a:avLst/>
          </a:prstGeom>
        </p:spPr>
      </p:pic>
      <p:pic>
        <p:nvPicPr>
          <p:cNvPr id="8" name="Picture 7">
            <a:extLst>
              <a:ext uri="{FF2B5EF4-FFF2-40B4-BE49-F238E27FC236}">
                <a16:creationId xmlns:a16="http://schemas.microsoft.com/office/drawing/2014/main" id="{51FD38F6-4D12-6992-308D-3D1CF8B67DB9}"/>
              </a:ext>
            </a:extLst>
          </p:cNvPr>
          <p:cNvPicPr>
            <a:picLocks noChangeAspect="1"/>
          </p:cNvPicPr>
          <p:nvPr/>
        </p:nvPicPr>
        <p:blipFill>
          <a:blip r:embed="rId5"/>
          <a:stretch>
            <a:fillRect/>
          </a:stretch>
        </p:blipFill>
        <p:spPr>
          <a:xfrm>
            <a:off x="9107810" y="4296225"/>
            <a:ext cx="2362200" cy="2162175"/>
          </a:xfrm>
          <a:prstGeom prst="rect">
            <a:avLst/>
          </a:prstGeom>
        </p:spPr>
      </p:pic>
    </p:spTree>
    <p:extLst>
      <p:ext uri="{BB962C8B-B14F-4D97-AF65-F5344CB8AC3E}">
        <p14:creationId xmlns:p14="http://schemas.microsoft.com/office/powerpoint/2010/main" val="15823687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915F2-9CB1-6177-3124-384CC38FC0C2}"/>
              </a:ext>
            </a:extLst>
          </p:cNvPr>
          <p:cNvSpPr>
            <a:spLocks noGrp="1"/>
          </p:cNvSpPr>
          <p:nvPr>
            <p:ph type="title"/>
          </p:nvPr>
        </p:nvSpPr>
        <p:spPr/>
        <p:txBody>
          <a:bodyPr/>
          <a:lstStyle/>
          <a:p>
            <a:r>
              <a:rPr lang="en-US" dirty="0"/>
              <a:t>Save and Sign</a:t>
            </a:r>
          </a:p>
        </p:txBody>
      </p:sp>
      <p:sp>
        <p:nvSpPr>
          <p:cNvPr id="3" name="Content Placeholder 2">
            <a:extLst>
              <a:ext uri="{FF2B5EF4-FFF2-40B4-BE49-F238E27FC236}">
                <a16:creationId xmlns:a16="http://schemas.microsoft.com/office/drawing/2014/main" id="{3AE3EF02-4759-EF87-A9FC-EC2A568EAE61}"/>
              </a:ext>
            </a:extLst>
          </p:cNvPr>
          <p:cNvSpPr>
            <a:spLocks noGrp="1"/>
          </p:cNvSpPr>
          <p:nvPr>
            <p:ph idx="1"/>
          </p:nvPr>
        </p:nvSpPr>
        <p:spPr>
          <a:xfrm>
            <a:off x="475425" y="1855787"/>
            <a:ext cx="10678529" cy="1801813"/>
          </a:xfrm>
        </p:spPr>
        <p:txBody>
          <a:bodyPr>
            <a:normAutofit fontScale="25000" lnSpcReduction="20000"/>
          </a:bodyPr>
          <a:lstStyle/>
          <a:p>
            <a:pPr>
              <a:lnSpc>
                <a:spcPct val="120000"/>
              </a:lnSpc>
            </a:pPr>
            <a:r>
              <a:rPr lang="en-US" sz="11200" b="1" dirty="0"/>
              <a:t>Don’t forget to routinely “save” your evaluation selections. Doing such helps to ensure that your work is not lost!</a:t>
            </a:r>
          </a:p>
          <a:p>
            <a:pPr>
              <a:lnSpc>
                <a:spcPct val="120000"/>
              </a:lnSpc>
            </a:pPr>
            <a:r>
              <a:rPr lang="en-US" sz="11200" b="1" dirty="0"/>
              <a:t>Remember to sign the evaluation section of the form. This is found at the END of the evaluation section.</a:t>
            </a:r>
          </a:p>
          <a:p>
            <a:endParaRPr lang="en-US" dirty="0"/>
          </a:p>
        </p:txBody>
      </p:sp>
      <p:sp>
        <p:nvSpPr>
          <p:cNvPr id="6" name="Slide Number Placeholder 5">
            <a:extLst>
              <a:ext uri="{FF2B5EF4-FFF2-40B4-BE49-F238E27FC236}">
                <a16:creationId xmlns:a16="http://schemas.microsoft.com/office/drawing/2014/main" id="{9814439D-B9A0-1823-3017-6F3E022FE7E1}"/>
              </a:ext>
            </a:extLst>
          </p:cNvPr>
          <p:cNvSpPr>
            <a:spLocks noGrp="1"/>
          </p:cNvSpPr>
          <p:nvPr>
            <p:ph type="sldNum" sz="quarter" idx="12"/>
          </p:nvPr>
        </p:nvSpPr>
        <p:spPr/>
        <p:txBody>
          <a:bodyPr/>
          <a:lstStyle/>
          <a:p>
            <a:fld id="{294A09A9-5501-47C1-A89A-A340965A2BE2}" type="slidenum">
              <a:rPr lang="en-US" smtClean="0"/>
              <a:t>45</a:t>
            </a:fld>
            <a:endParaRPr lang="en-US" dirty="0"/>
          </a:p>
        </p:txBody>
      </p:sp>
      <p:pic>
        <p:nvPicPr>
          <p:cNvPr id="5" name="Picture 4">
            <a:extLst>
              <a:ext uri="{FF2B5EF4-FFF2-40B4-BE49-F238E27FC236}">
                <a16:creationId xmlns:a16="http://schemas.microsoft.com/office/drawing/2014/main" id="{54C513A1-1216-A439-B62D-998D79D8E001}"/>
              </a:ext>
            </a:extLst>
          </p:cNvPr>
          <p:cNvPicPr>
            <a:picLocks noChangeAspect="1"/>
          </p:cNvPicPr>
          <p:nvPr/>
        </p:nvPicPr>
        <p:blipFill>
          <a:blip r:embed="rId2"/>
          <a:stretch>
            <a:fillRect/>
          </a:stretch>
        </p:blipFill>
        <p:spPr>
          <a:xfrm>
            <a:off x="1989221" y="4935834"/>
            <a:ext cx="3016373" cy="1000949"/>
          </a:xfrm>
          <a:prstGeom prst="rect">
            <a:avLst/>
          </a:prstGeom>
        </p:spPr>
      </p:pic>
      <p:pic>
        <p:nvPicPr>
          <p:cNvPr id="7" name="Picture 6">
            <a:extLst>
              <a:ext uri="{FF2B5EF4-FFF2-40B4-BE49-F238E27FC236}">
                <a16:creationId xmlns:a16="http://schemas.microsoft.com/office/drawing/2014/main" id="{EAED1B39-D83A-CF39-B1F4-501852AD71FD}"/>
              </a:ext>
            </a:extLst>
          </p:cNvPr>
          <p:cNvPicPr>
            <a:picLocks noChangeAspect="1"/>
          </p:cNvPicPr>
          <p:nvPr/>
        </p:nvPicPr>
        <p:blipFill>
          <a:blip r:embed="rId3"/>
          <a:stretch>
            <a:fillRect/>
          </a:stretch>
        </p:blipFill>
        <p:spPr>
          <a:xfrm>
            <a:off x="5709135" y="4783845"/>
            <a:ext cx="4381500" cy="1304925"/>
          </a:xfrm>
          <a:prstGeom prst="rect">
            <a:avLst/>
          </a:prstGeom>
        </p:spPr>
      </p:pic>
    </p:spTree>
    <p:extLst>
      <p:ext uri="{BB962C8B-B14F-4D97-AF65-F5344CB8AC3E}">
        <p14:creationId xmlns:p14="http://schemas.microsoft.com/office/powerpoint/2010/main" val="5073701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Worm's eye view of the feet of a person running on the road">
            <a:extLst>
              <a:ext uri="{FF2B5EF4-FFF2-40B4-BE49-F238E27FC236}">
                <a16:creationId xmlns:a16="http://schemas.microsoft.com/office/drawing/2014/main" id="{97C446D0-3014-7384-4DE9-E7A7BE81EAA9}"/>
              </a:ext>
            </a:extLst>
          </p:cNvPr>
          <p:cNvPicPr>
            <a:picLocks noGrp="1" noChangeAspect="1"/>
          </p:cNvPicPr>
          <p:nvPr>
            <p:ph type="pic" sz="quarter" idx="10"/>
          </p:nvPr>
        </p:nvPicPr>
        <p:blipFill>
          <a:blip r:embed="rId2"/>
          <a:srcRect t="8081" b="8081"/>
          <a:stretch>
            <a:fillRect/>
          </a:stretch>
        </p:blipFill>
        <p:spPr/>
      </p:pic>
      <p:sp>
        <p:nvSpPr>
          <p:cNvPr id="7" name="Title 6">
            <a:extLst>
              <a:ext uri="{FF2B5EF4-FFF2-40B4-BE49-F238E27FC236}">
                <a16:creationId xmlns:a16="http://schemas.microsoft.com/office/drawing/2014/main" id="{87C7DBFA-3186-74E1-D743-82BCC8CC0B01}"/>
              </a:ext>
            </a:extLst>
          </p:cNvPr>
          <p:cNvSpPr>
            <a:spLocks noGrp="1"/>
          </p:cNvSpPr>
          <p:nvPr>
            <p:ph type="ctrTitle"/>
          </p:nvPr>
        </p:nvSpPr>
        <p:spPr/>
        <p:txBody>
          <a:bodyPr/>
          <a:lstStyle/>
          <a:p>
            <a:r>
              <a:rPr lang="en-US" dirty="0"/>
              <a:t>Intern Orientation</a:t>
            </a:r>
          </a:p>
        </p:txBody>
      </p:sp>
      <p:sp>
        <p:nvSpPr>
          <p:cNvPr id="8" name="Subtitle 7">
            <a:extLst>
              <a:ext uri="{FF2B5EF4-FFF2-40B4-BE49-F238E27FC236}">
                <a16:creationId xmlns:a16="http://schemas.microsoft.com/office/drawing/2014/main" id="{953E1C65-F778-32EF-4C05-68CBED877AF5}"/>
              </a:ext>
            </a:extLst>
          </p:cNvPr>
          <p:cNvSpPr>
            <a:spLocks noGrp="1"/>
          </p:cNvSpPr>
          <p:nvPr>
            <p:ph type="subTitle" idx="1"/>
          </p:nvPr>
        </p:nvSpPr>
        <p:spPr/>
        <p:txBody>
          <a:bodyPr/>
          <a:lstStyle/>
          <a:p>
            <a:r>
              <a:rPr lang="en-US" dirty="0"/>
              <a:t>“Starting out on the right foot” makes all the difference!</a:t>
            </a:r>
          </a:p>
        </p:txBody>
      </p:sp>
      <p:sp>
        <p:nvSpPr>
          <p:cNvPr id="6" name="Slide Number Placeholder 5">
            <a:extLst>
              <a:ext uri="{FF2B5EF4-FFF2-40B4-BE49-F238E27FC236}">
                <a16:creationId xmlns:a16="http://schemas.microsoft.com/office/drawing/2014/main" id="{0F9FB981-EBF4-5D20-05C1-65EE4855FC02}"/>
              </a:ext>
            </a:extLst>
          </p:cNvPr>
          <p:cNvSpPr>
            <a:spLocks noGrp="1"/>
          </p:cNvSpPr>
          <p:nvPr>
            <p:ph type="sldNum" sz="quarter" idx="4294967295"/>
          </p:nvPr>
        </p:nvSpPr>
        <p:spPr>
          <a:xfrm>
            <a:off x="9448800" y="6356350"/>
            <a:ext cx="2743200" cy="365125"/>
          </a:xfrm>
        </p:spPr>
        <p:txBody>
          <a:bodyPr/>
          <a:lstStyle/>
          <a:p>
            <a:fld id="{294A09A9-5501-47C1-A89A-A340965A2BE2}" type="slidenum">
              <a:rPr lang="en-US" smtClean="0"/>
              <a:t>46</a:t>
            </a:fld>
            <a:endParaRPr lang="en-US" dirty="0"/>
          </a:p>
        </p:txBody>
      </p:sp>
      <p:pic>
        <p:nvPicPr>
          <p:cNvPr id="2" name="Camera 1">
            <a:extLst>
              <a:ext uri="{FF2B5EF4-FFF2-40B4-BE49-F238E27FC236}">
                <a16:creationId xmlns:a16="http://schemas.microsoft.com/office/drawing/2014/main" id="{5F1B4810-6BB3-E1E1-D23C-6486F8429D70}"/>
              </a:ext>
            </a:extLst>
          </p:cNvPr>
          <p:cNvPicPr>
            <a:picLocks noChangeAspect="1"/>
            <a:extLst>
              <a:ext uri="{51228E76-BA90-4043-B771-695A4F85340A}">
                <alf:liveFeedProps xmlns:alf="http://schemas.microsoft.com/office/drawing/2021/livefeed"/>
              </a:ext>
            </a:extLst>
          </p:cNvPicPr>
          <p:nvPr/>
        </p:nvPicPr>
        <p:blipFill>
          <a:blip r:embed="rId3">
            <a:extLst>
              <a:ext uri="{96DAC541-7B7A-43D3-8B79-37D633B846F1}">
                <asvg:svgBlip xmlns:asvg="http://schemas.microsoft.com/office/drawing/2016/SVG/main" r:embed="rId4"/>
              </a:ext>
            </a:extLst>
          </a:blip>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484596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2AE12-5715-F187-F5A1-87CF41B448DB}"/>
              </a:ext>
            </a:extLst>
          </p:cNvPr>
          <p:cNvSpPr>
            <a:spLocks noGrp="1"/>
          </p:cNvSpPr>
          <p:nvPr>
            <p:ph type="title"/>
          </p:nvPr>
        </p:nvSpPr>
        <p:spPr/>
        <p:txBody>
          <a:bodyPr/>
          <a:lstStyle/>
          <a:p>
            <a:r>
              <a:rPr lang="en-US" dirty="0"/>
              <a:t>Intern Orientation Check-List</a:t>
            </a:r>
          </a:p>
        </p:txBody>
      </p:sp>
      <p:pic>
        <p:nvPicPr>
          <p:cNvPr id="9" name="Picture Placeholder 8" descr="Smiling woman waving at camera">
            <a:extLst>
              <a:ext uri="{FF2B5EF4-FFF2-40B4-BE49-F238E27FC236}">
                <a16:creationId xmlns:a16="http://schemas.microsoft.com/office/drawing/2014/main" id="{E29100C4-E44C-1B08-E1FE-BCCAA74969B8}"/>
              </a:ext>
            </a:extLst>
          </p:cNvPr>
          <p:cNvPicPr>
            <a:picLocks noGrp="1" noChangeAspect="1"/>
          </p:cNvPicPr>
          <p:nvPr>
            <p:ph type="pic" sz="quarter" idx="15"/>
          </p:nvPr>
        </p:nvPicPr>
        <p:blipFill>
          <a:blip r:embed="rId2"/>
          <a:srcRect l="25000" r="25000"/>
          <a:stretch>
            <a:fillRect/>
          </a:stretch>
        </p:blipFill>
        <p:spPr>
          <a:xfrm>
            <a:off x="4305300" y="1513525"/>
            <a:ext cx="2743199" cy="3657600"/>
          </a:xfrm>
        </p:spPr>
      </p:pic>
      <p:sp>
        <p:nvSpPr>
          <p:cNvPr id="4" name="Text Placeholder 3">
            <a:extLst>
              <a:ext uri="{FF2B5EF4-FFF2-40B4-BE49-F238E27FC236}">
                <a16:creationId xmlns:a16="http://schemas.microsoft.com/office/drawing/2014/main" id="{AE4E14ED-293D-0540-7DD6-A626305F4AC4}"/>
              </a:ext>
            </a:extLst>
          </p:cNvPr>
          <p:cNvSpPr>
            <a:spLocks noGrp="1"/>
          </p:cNvSpPr>
          <p:nvPr>
            <p:ph type="body" sz="quarter" idx="16"/>
          </p:nvPr>
        </p:nvSpPr>
        <p:spPr>
          <a:xfrm>
            <a:off x="6945086" y="1001487"/>
            <a:ext cx="4789715" cy="4963884"/>
          </a:xfrm>
        </p:spPr>
        <p:txBody>
          <a:bodyPr>
            <a:normAutofit/>
          </a:bodyPr>
          <a:lstStyle/>
          <a:p>
            <a:r>
              <a:rPr lang="en-US" dirty="0"/>
              <a:t>Give advance info on how to locate the agency, parking, hours, etc.</a:t>
            </a:r>
          </a:p>
          <a:p>
            <a:r>
              <a:rPr lang="en-US" dirty="0"/>
              <a:t>Be there to meet the student on the first day or arrange for someone else to do so. (This is SUPER important!)</a:t>
            </a:r>
          </a:p>
          <a:p>
            <a:r>
              <a:rPr lang="en-US" dirty="0"/>
              <a:t>Acquaint them with the setting, including office space, restrooms, phones, computers, internet use, supplies, lunch practices, security measures, etc.</a:t>
            </a:r>
          </a:p>
          <a:p>
            <a:r>
              <a:rPr lang="en-US" dirty="0"/>
              <a:t>Explain how they are to identify self to others.</a:t>
            </a:r>
          </a:p>
          <a:p>
            <a:r>
              <a:rPr lang="en-US" dirty="0"/>
              <a:t>Share the agency’s purpose and function. Provide a brief history, agency’s funding sources, agency’s place in community, and population the agency serves.</a:t>
            </a:r>
          </a:p>
          <a:p>
            <a:endParaRPr lang="en-US" dirty="0"/>
          </a:p>
        </p:txBody>
      </p:sp>
      <p:sp>
        <p:nvSpPr>
          <p:cNvPr id="7" name="Slide Number Placeholder 6">
            <a:extLst>
              <a:ext uri="{FF2B5EF4-FFF2-40B4-BE49-F238E27FC236}">
                <a16:creationId xmlns:a16="http://schemas.microsoft.com/office/drawing/2014/main" id="{8BF7D507-DADD-0F45-0ECE-85A42C1565C1}"/>
              </a:ext>
            </a:extLst>
          </p:cNvPr>
          <p:cNvSpPr>
            <a:spLocks noGrp="1"/>
          </p:cNvSpPr>
          <p:nvPr>
            <p:ph type="sldNum" sz="quarter" idx="12"/>
          </p:nvPr>
        </p:nvSpPr>
        <p:spPr/>
        <p:txBody>
          <a:bodyPr/>
          <a:lstStyle/>
          <a:p>
            <a:fld id="{294A09A9-5501-47C1-A89A-A340965A2BE2}" type="slidenum">
              <a:rPr lang="en-US" smtClean="0"/>
              <a:t>47</a:t>
            </a:fld>
            <a:endParaRPr lang="en-US" dirty="0"/>
          </a:p>
        </p:txBody>
      </p:sp>
    </p:spTree>
    <p:extLst>
      <p:ext uri="{BB962C8B-B14F-4D97-AF65-F5344CB8AC3E}">
        <p14:creationId xmlns:p14="http://schemas.microsoft.com/office/powerpoint/2010/main" val="38459385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EABC255-7DB0-CF76-6755-4333F1F2465F}"/>
              </a:ext>
            </a:extLst>
          </p:cNvPr>
          <p:cNvSpPr>
            <a:spLocks noGrp="1"/>
          </p:cNvSpPr>
          <p:nvPr>
            <p:ph type="title"/>
          </p:nvPr>
        </p:nvSpPr>
        <p:spPr>
          <a:xfrm>
            <a:off x="6096000" y="480218"/>
            <a:ext cx="5422217" cy="1325563"/>
          </a:xfrm>
        </p:spPr>
        <p:txBody>
          <a:bodyPr/>
          <a:lstStyle/>
          <a:p>
            <a:pPr algn="ctr"/>
            <a:r>
              <a:rPr lang="en-US" dirty="0"/>
              <a:t>Intern Orientation Check-List</a:t>
            </a:r>
          </a:p>
        </p:txBody>
      </p:sp>
      <p:sp>
        <p:nvSpPr>
          <p:cNvPr id="9" name="Text Placeholder 8">
            <a:extLst>
              <a:ext uri="{FF2B5EF4-FFF2-40B4-BE49-F238E27FC236}">
                <a16:creationId xmlns:a16="http://schemas.microsoft.com/office/drawing/2014/main" id="{593AC452-7CAA-879C-186D-CD76C21C2B3F}"/>
              </a:ext>
            </a:extLst>
          </p:cNvPr>
          <p:cNvSpPr>
            <a:spLocks noGrp="1"/>
          </p:cNvSpPr>
          <p:nvPr>
            <p:ph type="body" sz="quarter" idx="13"/>
          </p:nvPr>
        </p:nvSpPr>
        <p:spPr>
          <a:xfrm>
            <a:off x="6309359" y="1805781"/>
            <a:ext cx="5422217" cy="4823619"/>
          </a:xfrm>
        </p:spPr>
        <p:txBody>
          <a:bodyPr>
            <a:normAutofit lnSpcReduction="10000"/>
          </a:bodyPr>
          <a:lstStyle/>
          <a:p>
            <a:pPr marL="285750" indent="-285750">
              <a:lnSpc>
                <a:spcPct val="120000"/>
              </a:lnSpc>
              <a:buFont typeface="Arial" panose="020B0604020202020204" pitchFamily="34" charset="0"/>
              <a:buChar char="•"/>
            </a:pPr>
            <a:r>
              <a:rPr lang="en-US" sz="2000" b="1" dirty="0"/>
              <a:t>Provide intern with a job description</a:t>
            </a:r>
          </a:p>
          <a:p>
            <a:pPr marL="285750" indent="-285750">
              <a:lnSpc>
                <a:spcPct val="120000"/>
              </a:lnSpc>
              <a:buFont typeface="Arial" panose="020B0604020202020204" pitchFamily="34" charset="0"/>
              <a:buChar char="•"/>
            </a:pPr>
            <a:r>
              <a:rPr lang="en-US" sz="2000" b="1" dirty="0"/>
              <a:t>Review basic regulations such as hours, dress code, signing in and out, use of keys, etc.</a:t>
            </a:r>
          </a:p>
          <a:p>
            <a:pPr marL="285750" indent="-285750">
              <a:lnSpc>
                <a:spcPct val="120000"/>
              </a:lnSpc>
              <a:buFont typeface="Arial" panose="020B0604020202020204" pitchFamily="34" charset="0"/>
              <a:buChar char="•"/>
            </a:pPr>
            <a:r>
              <a:rPr lang="en-US" sz="2000" b="1" dirty="0"/>
              <a:t>Show intern the location of materials, charts, etc.</a:t>
            </a:r>
          </a:p>
          <a:p>
            <a:pPr marL="285750" indent="-285750">
              <a:lnSpc>
                <a:spcPct val="120000"/>
              </a:lnSpc>
              <a:buFont typeface="Arial" panose="020B0604020202020204" pitchFamily="34" charset="0"/>
              <a:buChar char="•"/>
            </a:pPr>
            <a:r>
              <a:rPr lang="en-US" sz="2000" b="1" dirty="0"/>
              <a:t>Introduce intern to their own “space.”</a:t>
            </a:r>
          </a:p>
          <a:p>
            <a:pPr marL="285750" indent="-285750">
              <a:lnSpc>
                <a:spcPct val="120000"/>
              </a:lnSpc>
              <a:buFont typeface="Arial" panose="020B0604020202020204" pitchFamily="34" charset="0"/>
              <a:buChar char="•"/>
            </a:pPr>
            <a:r>
              <a:rPr lang="en-US" sz="2000" b="1" dirty="0"/>
              <a:t>Make introductions to agency staff, including the clerical and administrative personnel.</a:t>
            </a:r>
          </a:p>
          <a:p>
            <a:pPr marL="285750" indent="-285750">
              <a:lnSpc>
                <a:spcPct val="120000"/>
              </a:lnSpc>
              <a:buFont typeface="Arial" panose="020B0604020202020204" pitchFamily="34" charset="0"/>
              <a:buChar char="•"/>
            </a:pPr>
            <a:r>
              <a:rPr lang="en-US" sz="2000" b="1" dirty="0"/>
              <a:t>Review Confidentiality rules.</a:t>
            </a:r>
          </a:p>
          <a:p>
            <a:pPr marL="285750" indent="-285750">
              <a:lnSpc>
                <a:spcPct val="120000"/>
              </a:lnSpc>
              <a:buFont typeface="Arial" panose="020B0604020202020204" pitchFamily="34" charset="0"/>
              <a:buChar char="•"/>
            </a:pPr>
            <a:r>
              <a:rPr lang="en-US" sz="2000" b="1" dirty="0"/>
              <a:t>Review Safety Checklist as specific to your agency, clientele, unit, etc.</a:t>
            </a:r>
          </a:p>
          <a:p>
            <a:pPr marL="285750" indent="-285750">
              <a:buFont typeface="Arial" panose="020B0604020202020204" pitchFamily="34" charset="0"/>
              <a:buChar char="•"/>
            </a:pPr>
            <a:endParaRPr lang="en-US" dirty="0"/>
          </a:p>
        </p:txBody>
      </p:sp>
      <p:sp>
        <p:nvSpPr>
          <p:cNvPr id="7" name="Slide Number Placeholder 6">
            <a:extLst>
              <a:ext uri="{FF2B5EF4-FFF2-40B4-BE49-F238E27FC236}">
                <a16:creationId xmlns:a16="http://schemas.microsoft.com/office/drawing/2014/main" id="{2778BEA0-9D55-FAA5-2E79-F877C8426FDB}"/>
              </a:ext>
            </a:extLst>
          </p:cNvPr>
          <p:cNvSpPr>
            <a:spLocks noGrp="1"/>
          </p:cNvSpPr>
          <p:nvPr>
            <p:ph type="sldNum" sz="quarter" idx="12"/>
          </p:nvPr>
        </p:nvSpPr>
        <p:spPr/>
        <p:txBody>
          <a:bodyPr/>
          <a:lstStyle/>
          <a:p>
            <a:fld id="{294A09A9-5501-47C1-A89A-A340965A2BE2}" type="slidenum">
              <a:rPr lang="en-US" smtClean="0"/>
              <a:t>48</a:t>
            </a:fld>
            <a:endParaRPr lang="en-US" dirty="0"/>
          </a:p>
        </p:txBody>
      </p:sp>
      <p:pic>
        <p:nvPicPr>
          <p:cNvPr id="16" name="Picture Placeholder 15" descr="Woman in a factory with a tablet">
            <a:extLst>
              <a:ext uri="{FF2B5EF4-FFF2-40B4-BE49-F238E27FC236}">
                <a16:creationId xmlns:a16="http://schemas.microsoft.com/office/drawing/2014/main" id="{CD64F50C-8F1D-9BE7-A703-0980F3B27926}"/>
              </a:ext>
            </a:extLst>
          </p:cNvPr>
          <p:cNvPicPr>
            <a:picLocks noGrp="1" noChangeAspect="1"/>
          </p:cNvPicPr>
          <p:nvPr>
            <p:ph type="pic" sz="quarter" idx="15"/>
          </p:nvPr>
        </p:nvPicPr>
        <p:blipFill>
          <a:blip r:embed="rId2"/>
          <a:srcRect l="9980" r="9980"/>
          <a:stretch>
            <a:fillRect/>
          </a:stretch>
        </p:blipFill>
        <p:spPr/>
      </p:pic>
    </p:spTree>
    <p:extLst>
      <p:ext uri="{BB962C8B-B14F-4D97-AF65-F5344CB8AC3E}">
        <p14:creationId xmlns:p14="http://schemas.microsoft.com/office/powerpoint/2010/main" val="40479348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EABC255-7DB0-CF76-6755-4333F1F2465F}"/>
              </a:ext>
            </a:extLst>
          </p:cNvPr>
          <p:cNvSpPr>
            <a:spLocks noGrp="1"/>
          </p:cNvSpPr>
          <p:nvPr>
            <p:ph type="title"/>
          </p:nvPr>
        </p:nvSpPr>
        <p:spPr>
          <a:xfrm>
            <a:off x="6096000" y="746872"/>
            <a:ext cx="5422217" cy="1325563"/>
          </a:xfrm>
        </p:spPr>
        <p:txBody>
          <a:bodyPr/>
          <a:lstStyle/>
          <a:p>
            <a:pPr algn="ctr"/>
            <a:r>
              <a:rPr lang="en-US" dirty="0"/>
              <a:t>Intern Orientation Check-List</a:t>
            </a:r>
          </a:p>
        </p:txBody>
      </p:sp>
      <p:sp>
        <p:nvSpPr>
          <p:cNvPr id="9" name="Text Placeholder 8">
            <a:extLst>
              <a:ext uri="{FF2B5EF4-FFF2-40B4-BE49-F238E27FC236}">
                <a16:creationId xmlns:a16="http://schemas.microsoft.com/office/drawing/2014/main" id="{593AC452-7CAA-879C-186D-CD76C21C2B3F}"/>
              </a:ext>
            </a:extLst>
          </p:cNvPr>
          <p:cNvSpPr>
            <a:spLocks noGrp="1"/>
          </p:cNvSpPr>
          <p:nvPr>
            <p:ph type="body" sz="quarter" idx="13"/>
          </p:nvPr>
        </p:nvSpPr>
        <p:spPr>
          <a:xfrm>
            <a:off x="6309359" y="1937657"/>
            <a:ext cx="5422217" cy="4687430"/>
          </a:xfrm>
        </p:spPr>
        <p:txBody>
          <a:bodyPr>
            <a:normAutofit lnSpcReduction="10000"/>
          </a:bodyPr>
          <a:lstStyle/>
          <a:p>
            <a:pPr marL="285750" indent="-285750">
              <a:lnSpc>
                <a:spcPct val="120000"/>
              </a:lnSpc>
              <a:buFont typeface="Arial" panose="020B0604020202020204" pitchFamily="34" charset="0"/>
              <a:buChar char="•"/>
            </a:pPr>
            <a:r>
              <a:rPr lang="en-US" sz="2000" b="1" dirty="0"/>
              <a:t>Describe your supervisory style to the student.</a:t>
            </a:r>
          </a:p>
          <a:p>
            <a:pPr marL="285750" indent="-285750">
              <a:lnSpc>
                <a:spcPct val="120000"/>
              </a:lnSpc>
              <a:buFont typeface="Arial" panose="020B0604020202020204" pitchFamily="34" charset="0"/>
              <a:buChar char="•"/>
            </a:pPr>
            <a:r>
              <a:rPr lang="en-US" sz="2000" b="1" dirty="0"/>
              <a:t>Formulate the Learning Activity Agreement.</a:t>
            </a:r>
          </a:p>
          <a:p>
            <a:pPr marL="285750" indent="-285750">
              <a:lnSpc>
                <a:spcPct val="120000"/>
              </a:lnSpc>
              <a:buFont typeface="Arial" panose="020B0604020202020204" pitchFamily="34" charset="0"/>
              <a:buChar char="•"/>
            </a:pPr>
            <a:r>
              <a:rPr lang="en-US" sz="2000" b="1" dirty="0"/>
              <a:t>Identify and review evaluation criteria.</a:t>
            </a:r>
          </a:p>
          <a:p>
            <a:pPr marL="285750" indent="-285750">
              <a:lnSpc>
                <a:spcPct val="120000"/>
              </a:lnSpc>
              <a:buFont typeface="Arial" panose="020B0604020202020204" pitchFamily="34" charset="0"/>
              <a:buChar char="•"/>
            </a:pPr>
            <a:r>
              <a:rPr lang="en-US" sz="2000" b="1" dirty="0"/>
              <a:t>Give meaningful assignments</a:t>
            </a:r>
          </a:p>
          <a:p>
            <a:pPr marL="285750" indent="-285750">
              <a:lnSpc>
                <a:spcPct val="120000"/>
              </a:lnSpc>
              <a:buFont typeface="Arial" panose="020B0604020202020204" pitchFamily="34" charset="0"/>
              <a:buChar char="•"/>
            </a:pPr>
            <a:r>
              <a:rPr lang="en-US" sz="2000" b="1" dirty="0"/>
              <a:t>Avoid overloading the intern, but do not assign only easy, boring, routine cases.</a:t>
            </a:r>
          </a:p>
          <a:p>
            <a:pPr marL="285750" indent="-285750">
              <a:lnSpc>
                <a:spcPct val="120000"/>
              </a:lnSpc>
              <a:buFont typeface="Arial" panose="020B0604020202020204" pitchFamily="34" charset="0"/>
              <a:buChar char="•"/>
            </a:pPr>
            <a:r>
              <a:rPr lang="en-US" sz="2000" b="1" dirty="0"/>
              <a:t>Assign a variety of cases that will provide the intern a positive, realistic feel for social work practice.</a:t>
            </a:r>
          </a:p>
          <a:p>
            <a:pPr marL="285750" indent="-285750">
              <a:lnSpc>
                <a:spcPct val="120000"/>
              </a:lnSpc>
              <a:buFont typeface="Arial" panose="020B0604020202020204" pitchFamily="34" charset="0"/>
              <a:buChar char="•"/>
            </a:pPr>
            <a:r>
              <a:rPr lang="en-US" sz="2000" b="1" dirty="0"/>
              <a:t>In complicated cases, let interns shadow you or other experienced workers.</a:t>
            </a:r>
          </a:p>
          <a:p>
            <a:pPr marL="285750" indent="-285750">
              <a:buFont typeface="Arial" panose="020B0604020202020204" pitchFamily="34" charset="0"/>
              <a:buChar char="•"/>
            </a:pPr>
            <a:endParaRPr lang="en-US" dirty="0"/>
          </a:p>
        </p:txBody>
      </p:sp>
      <p:sp>
        <p:nvSpPr>
          <p:cNvPr id="7" name="Slide Number Placeholder 6">
            <a:extLst>
              <a:ext uri="{FF2B5EF4-FFF2-40B4-BE49-F238E27FC236}">
                <a16:creationId xmlns:a16="http://schemas.microsoft.com/office/drawing/2014/main" id="{2778BEA0-9D55-FAA5-2E79-F877C8426FDB}"/>
              </a:ext>
            </a:extLst>
          </p:cNvPr>
          <p:cNvSpPr>
            <a:spLocks noGrp="1"/>
          </p:cNvSpPr>
          <p:nvPr>
            <p:ph type="sldNum" sz="quarter" idx="12"/>
          </p:nvPr>
        </p:nvSpPr>
        <p:spPr/>
        <p:txBody>
          <a:bodyPr/>
          <a:lstStyle/>
          <a:p>
            <a:fld id="{294A09A9-5501-47C1-A89A-A340965A2BE2}" type="slidenum">
              <a:rPr lang="en-US" smtClean="0"/>
              <a:t>49</a:t>
            </a:fld>
            <a:endParaRPr lang="en-US" dirty="0"/>
          </a:p>
        </p:txBody>
      </p:sp>
      <p:pic>
        <p:nvPicPr>
          <p:cNvPr id="5" name="Picture Placeholder 4" descr="Woman in an office">
            <a:extLst>
              <a:ext uri="{FF2B5EF4-FFF2-40B4-BE49-F238E27FC236}">
                <a16:creationId xmlns:a16="http://schemas.microsoft.com/office/drawing/2014/main" id="{B4289FBC-4020-6C4C-1692-52DFF6C8188B}"/>
              </a:ext>
            </a:extLst>
          </p:cNvPr>
          <p:cNvPicPr>
            <a:picLocks noGrp="1" noChangeAspect="1"/>
          </p:cNvPicPr>
          <p:nvPr>
            <p:ph type="pic" sz="quarter" idx="15"/>
          </p:nvPr>
        </p:nvPicPr>
        <p:blipFill>
          <a:blip r:embed="rId2"/>
          <a:srcRect l="10000" r="10000"/>
          <a:stretch>
            <a:fillRect/>
          </a:stretch>
        </p:blipFill>
        <p:spPr/>
      </p:pic>
    </p:spTree>
    <p:extLst>
      <p:ext uri="{BB962C8B-B14F-4D97-AF65-F5344CB8AC3E}">
        <p14:creationId xmlns:p14="http://schemas.microsoft.com/office/powerpoint/2010/main" val="4054039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3047E-FBFD-4F79-BCA5-10E69740F030}"/>
              </a:ext>
            </a:extLst>
          </p:cNvPr>
          <p:cNvSpPr>
            <a:spLocks noGrp="1"/>
          </p:cNvSpPr>
          <p:nvPr>
            <p:ph type="title"/>
          </p:nvPr>
        </p:nvSpPr>
        <p:spPr>
          <a:xfrm>
            <a:off x="457200" y="365125"/>
            <a:ext cx="10515600" cy="1325563"/>
          </a:xfrm>
        </p:spPr>
        <p:txBody>
          <a:bodyPr anchor="ctr">
            <a:normAutofit/>
          </a:bodyPr>
          <a:lstStyle/>
          <a:p>
            <a:r>
              <a:rPr lang="en-US" dirty="0"/>
              <a:t>CSWE Competencies</a:t>
            </a:r>
          </a:p>
        </p:txBody>
      </p:sp>
      <p:sp>
        <p:nvSpPr>
          <p:cNvPr id="29" name="Text Placeholder 2">
            <a:extLst>
              <a:ext uri="{FF2B5EF4-FFF2-40B4-BE49-F238E27FC236}">
                <a16:creationId xmlns:a16="http://schemas.microsoft.com/office/drawing/2014/main" id="{8236647F-C79D-7401-B29B-5FC3A543D4F8}"/>
              </a:ext>
            </a:extLst>
          </p:cNvPr>
          <p:cNvSpPr>
            <a:spLocks noGrp="1"/>
          </p:cNvSpPr>
          <p:nvPr>
            <p:ph type="body" idx="1"/>
          </p:nvPr>
        </p:nvSpPr>
        <p:spPr>
          <a:xfrm>
            <a:off x="1071418" y="1844259"/>
            <a:ext cx="3875822" cy="823912"/>
          </a:xfrm>
        </p:spPr>
        <p:txBody>
          <a:bodyPr/>
          <a:lstStyle/>
          <a:p>
            <a:r>
              <a:rPr lang="en-US" dirty="0"/>
              <a:t>Generalist Practice (Internship 1)</a:t>
            </a:r>
          </a:p>
        </p:txBody>
      </p:sp>
      <p:pic>
        <p:nvPicPr>
          <p:cNvPr id="3" name="Picture 2">
            <a:extLst>
              <a:ext uri="{FF2B5EF4-FFF2-40B4-BE49-F238E27FC236}">
                <a16:creationId xmlns:a16="http://schemas.microsoft.com/office/drawing/2014/main" id="{36A3FC11-B1F6-D1FF-C9A3-6E23AFF815E3}"/>
              </a:ext>
            </a:extLst>
          </p:cNvPr>
          <p:cNvPicPr>
            <a:picLocks noChangeAspect="1"/>
          </p:cNvPicPr>
          <p:nvPr/>
        </p:nvPicPr>
        <p:blipFill>
          <a:blip r:embed="rId2"/>
          <a:stretch>
            <a:fillRect/>
          </a:stretch>
        </p:blipFill>
        <p:spPr>
          <a:xfrm>
            <a:off x="5547604" y="266700"/>
            <a:ext cx="1460928" cy="1440495"/>
          </a:xfrm>
          <a:prstGeom prst="rect">
            <a:avLst/>
          </a:prstGeom>
          <a:noFill/>
        </p:spPr>
      </p:pic>
      <p:sp>
        <p:nvSpPr>
          <p:cNvPr id="31" name="Text Placeholder 4">
            <a:extLst>
              <a:ext uri="{FF2B5EF4-FFF2-40B4-BE49-F238E27FC236}">
                <a16:creationId xmlns:a16="http://schemas.microsoft.com/office/drawing/2014/main" id="{EF609BDA-0C20-C415-5944-0D4D9574BFB1}"/>
              </a:ext>
            </a:extLst>
          </p:cNvPr>
          <p:cNvSpPr>
            <a:spLocks noGrp="1"/>
          </p:cNvSpPr>
          <p:nvPr>
            <p:ph type="body" sz="quarter" idx="3"/>
          </p:nvPr>
        </p:nvSpPr>
        <p:spPr>
          <a:xfrm>
            <a:off x="6780133" y="1808163"/>
            <a:ext cx="4703841" cy="823912"/>
          </a:xfrm>
        </p:spPr>
        <p:txBody>
          <a:bodyPr/>
          <a:lstStyle/>
          <a:p>
            <a:r>
              <a:rPr lang="en-US" dirty="0"/>
              <a:t>Specialized Practice (Internship 2)</a:t>
            </a:r>
          </a:p>
        </p:txBody>
      </p:sp>
      <p:sp>
        <p:nvSpPr>
          <p:cNvPr id="33" name="Content Placeholder 5">
            <a:extLst>
              <a:ext uri="{FF2B5EF4-FFF2-40B4-BE49-F238E27FC236}">
                <a16:creationId xmlns:a16="http://schemas.microsoft.com/office/drawing/2014/main" id="{109A8798-BC8D-68D9-6FCA-9A735E4C1F51}"/>
              </a:ext>
            </a:extLst>
          </p:cNvPr>
          <p:cNvSpPr>
            <a:spLocks noGrp="1"/>
          </p:cNvSpPr>
          <p:nvPr>
            <p:ph sz="quarter" idx="4"/>
          </p:nvPr>
        </p:nvSpPr>
        <p:spPr>
          <a:xfrm>
            <a:off x="6781800" y="2459547"/>
            <a:ext cx="3657600" cy="3684588"/>
          </a:xfrm>
        </p:spPr>
        <p:txBody>
          <a:bodyPr>
            <a:noAutofit/>
          </a:bodyPr>
          <a:lstStyle/>
          <a:p>
            <a:r>
              <a:rPr lang="en-US" sz="1600" dirty="0"/>
              <a:t>Clinical Social Work with Individuals and Families</a:t>
            </a:r>
          </a:p>
          <a:p>
            <a:r>
              <a:rPr lang="en-US" sz="1600" dirty="0"/>
              <a:t>Taught during the program’s 2</a:t>
            </a:r>
            <a:r>
              <a:rPr lang="en-US" sz="1600" baseline="30000" dirty="0"/>
              <a:t>nd</a:t>
            </a:r>
            <a:r>
              <a:rPr lang="en-US" sz="1600" dirty="0"/>
              <a:t> year curriculum</a:t>
            </a:r>
          </a:p>
          <a:p>
            <a:r>
              <a:rPr lang="en-US" sz="1600" dirty="0"/>
              <a:t>Fall/Winter internship focuses on development and demonstration of the Specialized Competencies</a:t>
            </a:r>
          </a:p>
          <a:p>
            <a:r>
              <a:rPr lang="en-US" sz="1600" dirty="0"/>
              <a:t>Focus of the Fall/Winter Field Evaluation is Competency in Clinical Social Work Practice</a:t>
            </a:r>
          </a:p>
          <a:p>
            <a:r>
              <a:rPr lang="en-US" sz="1600" dirty="0"/>
              <a:t>Fall: Mostly 1s and 2s expected on Final Evaluation</a:t>
            </a:r>
          </a:p>
          <a:p>
            <a:r>
              <a:rPr lang="en-US" sz="1600" b="1" dirty="0"/>
              <a:t>Winter:  Mostly 2s and 3s expected on Final Evaluation</a:t>
            </a:r>
          </a:p>
        </p:txBody>
      </p:sp>
      <p:sp>
        <p:nvSpPr>
          <p:cNvPr id="24" name="Slide Number Placeholder 23">
            <a:extLst>
              <a:ext uri="{FF2B5EF4-FFF2-40B4-BE49-F238E27FC236}">
                <a16:creationId xmlns:a16="http://schemas.microsoft.com/office/drawing/2014/main" id="{65A50E3A-08FC-486C-97F2-111E46731EE6}"/>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294A09A9-5501-47C1-A89A-A340965A2BE2}" type="slidenum">
              <a:rPr lang="en-US" smtClean="0"/>
              <a:pPr>
                <a:spcAft>
                  <a:spcPts val="600"/>
                </a:spcAft>
              </a:pPr>
              <a:t>5</a:t>
            </a:fld>
            <a:endParaRPr lang="en-US"/>
          </a:p>
        </p:txBody>
      </p:sp>
      <p:sp>
        <p:nvSpPr>
          <p:cNvPr id="8" name="TextBox 7">
            <a:extLst>
              <a:ext uri="{FF2B5EF4-FFF2-40B4-BE49-F238E27FC236}">
                <a16:creationId xmlns:a16="http://schemas.microsoft.com/office/drawing/2014/main" id="{23BE1B9A-8369-839E-E9F3-9F780108C26D}"/>
              </a:ext>
            </a:extLst>
          </p:cNvPr>
          <p:cNvSpPr txBox="1"/>
          <p:nvPr/>
        </p:nvSpPr>
        <p:spPr>
          <a:xfrm>
            <a:off x="870849" y="2632075"/>
            <a:ext cx="4276960" cy="3139321"/>
          </a:xfrm>
          <a:prstGeom prst="rect">
            <a:avLst/>
          </a:prstGeom>
          <a:noFill/>
        </p:spPr>
        <p:txBody>
          <a:bodyPr wrap="square">
            <a:spAutoFit/>
          </a:bodyPr>
          <a:lstStyle/>
          <a:p>
            <a:pPr marL="285750" indent="-285750">
              <a:buFont typeface="Arial" panose="020B0604020202020204" pitchFamily="34" charset="0"/>
              <a:buChar char="•"/>
            </a:pPr>
            <a:r>
              <a:rPr lang="en-US" dirty="0"/>
              <a:t>Micro, Mezzo, Macro</a:t>
            </a:r>
          </a:p>
          <a:p>
            <a:pPr marL="285750" indent="-285750">
              <a:buFont typeface="Arial" panose="020B0604020202020204" pitchFamily="34" charset="0"/>
              <a:buChar char="•"/>
            </a:pPr>
            <a:r>
              <a:rPr lang="en-US" dirty="0"/>
              <a:t>Taught during the program’s 1</a:t>
            </a:r>
            <a:r>
              <a:rPr lang="en-US" baseline="30000" dirty="0"/>
              <a:t>st</a:t>
            </a:r>
            <a:r>
              <a:rPr lang="en-US" dirty="0"/>
              <a:t> year curriculum</a:t>
            </a:r>
          </a:p>
          <a:p>
            <a:pPr marL="285750" indent="-285750">
              <a:buFont typeface="Arial" panose="020B0604020202020204" pitchFamily="34" charset="0"/>
              <a:buChar char="•"/>
            </a:pPr>
            <a:r>
              <a:rPr lang="en-US" dirty="0" err="1"/>
              <a:t>Sp</a:t>
            </a:r>
            <a:r>
              <a:rPr lang="en-US" dirty="0"/>
              <a:t>/Sum internship focuses on the development and demonstration of the Generalist Competencies</a:t>
            </a:r>
          </a:p>
          <a:p>
            <a:pPr marL="285750" indent="-285750">
              <a:buFont typeface="Arial" panose="020B0604020202020204" pitchFamily="34" charset="0"/>
              <a:buChar char="•"/>
            </a:pPr>
            <a:r>
              <a:rPr lang="en-US" dirty="0"/>
              <a:t>The focus of the </a:t>
            </a:r>
            <a:r>
              <a:rPr lang="en-US" dirty="0" err="1"/>
              <a:t>Sp</a:t>
            </a:r>
            <a:r>
              <a:rPr lang="en-US" dirty="0"/>
              <a:t>/Sum Field Evaluation is Competency in Generalist Social Work Practice</a:t>
            </a:r>
          </a:p>
          <a:p>
            <a:pPr marL="285750" indent="-285750">
              <a:buFont typeface="Arial" panose="020B0604020202020204" pitchFamily="34" charset="0"/>
              <a:buChar char="•"/>
            </a:pPr>
            <a:r>
              <a:rPr lang="en-US" b="1" dirty="0"/>
              <a:t>Mostly 1s or 2s expected on Final Evaluation</a:t>
            </a:r>
          </a:p>
        </p:txBody>
      </p:sp>
    </p:spTree>
    <p:extLst>
      <p:ext uri="{BB962C8B-B14F-4D97-AF65-F5344CB8AC3E}">
        <p14:creationId xmlns:p14="http://schemas.microsoft.com/office/powerpoint/2010/main" val="1527386939"/>
      </p:ext>
    </p:extLst>
  </p:cSld>
  <p:clrMapOvr>
    <a:masterClrMapping/>
  </p:clrMapOvr>
  <mc:AlternateContent xmlns:mc="http://schemas.openxmlformats.org/markup-compatibility/2006">
    <mc:Choice xmlns:p14="http://schemas.microsoft.com/office/powerpoint/2010/main" Requires="p14">
      <p:transition spd="slow" p14:dur="2000" advTm="84854"/>
    </mc:Choice>
    <mc:Fallback>
      <p:transition spd="slow" advTm="84854"/>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6547060F-20F4-CA07-CA18-3D0772094B9D}"/>
              </a:ext>
            </a:extLst>
          </p:cNvPr>
          <p:cNvSpPr>
            <a:spLocks noGrp="1"/>
          </p:cNvSpPr>
          <p:nvPr>
            <p:ph type="sldNum" sz="quarter" idx="12"/>
          </p:nvPr>
        </p:nvSpPr>
        <p:spPr/>
        <p:txBody>
          <a:bodyPr/>
          <a:lstStyle/>
          <a:p>
            <a:fld id="{294A09A9-5501-47C1-A89A-A340965A2BE2}" type="slidenum">
              <a:rPr lang="en-US" smtClean="0"/>
              <a:t>50</a:t>
            </a:fld>
            <a:endParaRPr lang="en-US" dirty="0"/>
          </a:p>
        </p:txBody>
      </p:sp>
      <p:pic>
        <p:nvPicPr>
          <p:cNvPr id="9" name="Picture 8">
            <a:extLst>
              <a:ext uri="{FF2B5EF4-FFF2-40B4-BE49-F238E27FC236}">
                <a16:creationId xmlns:a16="http://schemas.microsoft.com/office/drawing/2014/main" id="{9B67E647-448B-2D50-A918-1CE639EB7E02}"/>
              </a:ext>
            </a:extLst>
          </p:cNvPr>
          <p:cNvPicPr>
            <a:picLocks noChangeAspect="1"/>
          </p:cNvPicPr>
          <p:nvPr/>
        </p:nvPicPr>
        <p:blipFill>
          <a:blip r:embed="rId2"/>
          <a:stretch>
            <a:fillRect/>
          </a:stretch>
        </p:blipFill>
        <p:spPr>
          <a:xfrm>
            <a:off x="5713777" y="213852"/>
            <a:ext cx="4879245" cy="6263148"/>
          </a:xfrm>
          <a:prstGeom prst="rect">
            <a:avLst/>
          </a:prstGeom>
        </p:spPr>
      </p:pic>
      <p:sp>
        <p:nvSpPr>
          <p:cNvPr id="10" name="TextBox 9">
            <a:extLst>
              <a:ext uri="{FF2B5EF4-FFF2-40B4-BE49-F238E27FC236}">
                <a16:creationId xmlns:a16="http://schemas.microsoft.com/office/drawing/2014/main" id="{20B50617-744F-CA2B-84D7-6535DF720BEE}"/>
              </a:ext>
            </a:extLst>
          </p:cNvPr>
          <p:cNvSpPr txBox="1"/>
          <p:nvPr/>
        </p:nvSpPr>
        <p:spPr>
          <a:xfrm>
            <a:off x="1062182" y="2260079"/>
            <a:ext cx="4114800" cy="1815882"/>
          </a:xfrm>
          <a:prstGeom prst="rect">
            <a:avLst/>
          </a:prstGeom>
          <a:noFill/>
        </p:spPr>
        <p:txBody>
          <a:bodyPr wrap="square" rtlCol="0">
            <a:spAutoFit/>
          </a:bodyPr>
          <a:lstStyle/>
          <a:p>
            <a:pPr algn="ctr"/>
            <a:r>
              <a:rPr lang="en-US" sz="2800" dirty="0"/>
              <a:t>Please review all these items with each intern as part of their orientation to your agency</a:t>
            </a:r>
          </a:p>
        </p:txBody>
      </p:sp>
    </p:spTree>
    <p:extLst>
      <p:ext uri="{BB962C8B-B14F-4D97-AF65-F5344CB8AC3E}">
        <p14:creationId xmlns:p14="http://schemas.microsoft.com/office/powerpoint/2010/main" val="20437390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Frosty grass in meadow">
            <a:extLst>
              <a:ext uri="{FF2B5EF4-FFF2-40B4-BE49-F238E27FC236}">
                <a16:creationId xmlns:a16="http://schemas.microsoft.com/office/drawing/2014/main" id="{821C494B-AD24-7F98-65DB-927F5FB0D24D}"/>
              </a:ext>
            </a:extLst>
          </p:cNvPr>
          <p:cNvPicPr>
            <a:picLocks noGrp="1" noChangeAspect="1"/>
          </p:cNvPicPr>
          <p:nvPr>
            <p:ph type="pic" sz="quarter" idx="10"/>
          </p:nvPr>
        </p:nvPicPr>
        <p:blipFill>
          <a:blip r:embed="rId2"/>
          <a:srcRect t="21815" b="21815"/>
          <a:stretch>
            <a:fillRect/>
          </a:stretch>
        </p:blipFill>
        <p:spPr/>
      </p:pic>
      <p:sp>
        <p:nvSpPr>
          <p:cNvPr id="6" name="Title 5">
            <a:extLst>
              <a:ext uri="{FF2B5EF4-FFF2-40B4-BE49-F238E27FC236}">
                <a16:creationId xmlns:a16="http://schemas.microsoft.com/office/drawing/2014/main" id="{7C4AE88D-5036-42FF-9A50-F278A745CC97}"/>
              </a:ext>
            </a:extLst>
          </p:cNvPr>
          <p:cNvSpPr>
            <a:spLocks noGrp="1"/>
          </p:cNvSpPr>
          <p:nvPr>
            <p:ph type="ctrTitle"/>
          </p:nvPr>
        </p:nvSpPr>
        <p:spPr/>
        <p:txBody>
          <a:bodyPr/>
          <a:lstStyle/>
          <a:p>
            <a:r>
              <a:rPr lang="en-US" dirty="0"/>
              <a:t>Supervision Suggestions &amp; Topics</a:t>
            </a:r>
          </a:p>
        </p:txBody>
      </p:sp>
      <p:sp>
        <p:nvSpPr>
          <p:cNvPr id="7" name="Subtitle 6">
            <a:extLst>
              <a:ext uri="{FF2B5EF4-FFF2-40B4-BE49-F238E27FC236}">
                <a16:creationId xmlns:a16="http://schemas.microsoft.com/office/drawing/2014/main" id="{BAEC6EA2-B153-B2AA-1BA7-2D3B93A433ED}"/>
              </a:ext>
            </a:extLst>
          </p:cNvPr>
          <p:cNvSpPr>
            <a:spLocks noGrp="1"/>
          </p:cNvSpPr>
          <p:nvPr>
            <p:ph type="subTitle" idx="1"/>
          </p:nvPr>
        </p:nvSpPr>
        <p:spPr/>
        <p:txBody>
          <a:bodyPr/>
          <a:lstStyle/>
          <a:p>
            <a:r>
              <a:rPr lang="en-US" dirty="0"/>
              <a:t>How to get the most from supervision…</a:t>
            </a:r>
          </a:p>
        </p:txBody>
      </p:sp>
      <p:sp>
        <p:nvSpPr>
          <p:cNvPr id="5" name="Slide Number Placeholder 4">
            <a:extLst>
              <a:ext uri="{FF2B5EF4-FFF2-40B4-BE49-F238E27FC236}">
                <a16:creationId xmlns:a16="http://schemas.microsoft.com/office/drawing/2014/main" id="{06D1D1E6-E7C5-4884-2021-A5AA64085B9B}"/>
              </a:ext>
            </a:extLst>
          </p:cNvPr>
          <p:cNvSpPr>
            <a:spLocks noGrp="1"/>
          </p:cNvSpPr>
          <p:nvPr>
            <p:ph type="sldNum" sz="quarter" idx="4294967295"/>
          </p:nvPr>
        </p:nvSpPr>
        <p:spPr>
          <a:xfrm>
            <a:off x="9448800" y="6356350"/>
            <a:ext cx="2743200" cy="365125"/>
          </a:xfrm>
        </p:spPr>
        <p:txBody>
          <a:bodyPr/>
          <a:lstStyle/>
          <a:p>
            <a:fld id="{294A09A9-5501-47C1-A89A-A340965A2BE2}" type="slidenum">
              <a:rPr lang="en-US" smtClean="0"/>
              <a:t>51</a:t>
            </a:fld>
            <a:endParaRPr lang="en-US" dirty="0"/>
          </a:p>
        </p:txBody>
      </p:sp>
      <p:pic>
        <p:nvPicPr>
          <p:cNvPr id="2" name="Camera 1">
            <a:extLst>
              <a:ext uri="{FF2B5EF4-FFF2-40B4-BE49-F238E27FC236}">
                <a16:creationId xmlns:a16="http://schemas.microsoft.com/office/drawing/2014/main" id="{F7EB985A-6A0B-EA34-28A8-D3E2D1F066D1}"/>
              </a:ext>
            </a:extLst>
          </p:cNvPr>
          <p:cNvPicPr>
            <a:picLocks noChangeAspect="1"/>
            <a:extLst>
              <a:ext uri="{51228E76-BA90-4043-B771-695A4F85340A}">
                <alf:liveFeedProps xmlns:alf="http://schemas.microsoft.com/office/drawing/2021/livefeed"/>
              </a:ext>
            </a:extLst>
          </p:cNvPicPr>
          <p:nvPr/>
        </p:nvPicPr>
        <p:blipFill>
          <a:blip r:embed="rId3">
            <a:extLst>
              <a:ext uri="{96DAC541-7B7A-43D3-8B79-37D633B846F1}">
                <asvg:svgBlip xmlns:asvg="http://schemas.microsoft.com/office/drawing/2016/SVG/main" r:embed="rId4"/>
              </a:ext>
            </a:extLst>
          </a:blip>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667717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F3CB052-EB31-287F-DF2F-9F30CA0A8CC5}"/>
              </a:ext>
            </a:extLst>
          </p:cNvPr>
          <p:cNvSpPr>
            <a:spLocks noGrp="1"/>
          </p:cNvSpPr>
          <p:nvPr>
            <p:ph type="title"/>
          </p:nvPr>
        </p:nvSpPr>
        <p:spPr/>
        <p:txBody>
          <a:bodyPr/>
          <a:lstStyle/>
          <a:p>
            <a:r>
              <a:rPr lang="en-US" dirty="0"/>
              <a:t>Safety Training Checklist</a:t>
            </a:r>
          </a:p>
        </p:txBody>
      </p:sp>
      <p:pic>
        <p:nvPicPr>
          <p:cNvPr id="6" name="Content Placeholder 6">
            <a:extLst>
              <a:ext uri="{FF2B5EF4-FFF2-40B4-BE49-F238E27FC236}">
                <a16:creationId xmlns:a16="http://schemas.microsoft.com/office/drawing/2014/main" id="{2232BFE1-982F-C533-D2EF-2684B668053C}"/>
              </a:ext>
            </a:extLst>
          </p:cNvPr>
          <p:cNvPicPr>
            <a:picLocks noChangeAspect="1"/>
          </p:cNvPicPr>
          <p:nvPr/>
        </p:nvPicPr>
        <p:blipFill>
          <a:blip r:embed="rId2"/>
          <a:stretch>
            <a:fillRect/>
          </a:stretch>
        </p:blipFill>
        <p:spPr>
          <a:xfrm>
            <a:off x="7010946" y="381000"/>
            <a:ext cx="4723854" cy="6111389"/>
          </a:xfrm>
          <a:prstGeom prst="rect">
            <a:avLst/>
          </a:prstGeom>
        </p:spPr>
      </p:pic>
      <p:sp>
        <p:nvSpPr>
          <p:cNvPr id="8" name="TextBox 7">
            <a:extLst>
              <a:ext uri="{FF2B5EF4-FFF2-40B4-BE49-F238E27FC236}">
                <a16:creationId xmlns:a16="http://schemas.microsoft.com/office/drawing/2014/main" id="{AD23549A-9622-C0BE-4803-A12D7FE4EFAF}"/>
              </a:ext>
            </a:extLst>
          </p:cNvPr>
          <p:cNvSpPr txBox="1"/>
          <p:nvPr/>
        </p:nvSpPr>
        <p:spPr>
          <a:xfrm>
            <a:off x="396815" y="1706563"/>
            <a:ext cx="6426679" cy="4962897"/>
          </a:xfrm>
          <a:prstGeom prst="rect">
            <a:avLst/>
          </a:prstGeom>
          <a:noFill/>
        </p:spPr>
        <p:txBody>
          <a:bodyPr wrap="square" rtlCol="0">
            <a:spAutoFit/>
          </a:bodyPr>
          <a:lstStyle/>
          <a:p>
            <a:r>
              <a:rPr lang="en-US" sz="1800" dirty="0"/>
              <a:t>Interns have an assignment to review the Safety Training Checklist with their Field Instructor in each of their Internships.</a:t>
            </a:r>
          </a:p>
          <a:p>
            <a:endParaRPr lang="en-US" sz="1050" dirty="0"/>
          </a:p>
          <a:p>
            <a:r>
              <a:rPr lang="en-US" sz="1800" dirty="0"/>
              <a:t>Covers Safety Information specific to your Internship location/unit</a:t>
            </a:r>
          </a:p>
          <a:p>
            <a:endParaRPr lang="en-US" sz="1800" dirty="0"/>
          </a:p>
          <a:p>
            <a:r>
              <a:rPr lang="en-US" sz="1800" dirty="0"/>
              <a:t>Interns </a:t>
            </a:r>
            <a:r>
              <a:rPr lang="en-US" sz="1800" b="1" dirty="0"/>
              <a:t>should NOT </a:t>
            </a:r>
            <a:r>
              <a:rPr lang="en-US" sz="1800" dirty="0"/>
              <a:t>work alone at the agency or see clients when another worker is not in the building.</a:t>
            </a:r>
          </a:p>
          <a:p>
            <a:r>
              <a:rPr lang="en-US" dirty="0"/>
              <a:t>Active Shooter Training</a:t>
            </a:r>
          </a:p>
          <a:p>
            <a:r>
              <a:rPr lang="en-US" dirty="0"/>
              <a:t>Sexual Harassment:</a:t>
            </a:r>
          </a:p>
          <a:p>
            <a:pPr lvl="1"/>
            <a:r>
              <a:rPr lang="en-US" dirty="0"/>
              <a:t>From clients or coworkers</a:t>
            </a:r>
          </a:p>
          <a:p>
            <a:pPr lvl="1"/>
            <a:r>
              <a:rPr lang="en-US" dirty="0"/>
              <a:t>Document instances</a:t>
            </a:r>
          </a:p>
          <a:p>
            <a:pPr lvl="1"/>
            <a:r>
              <a:rPr lang="en-US" dirty="0"/>
              <a:t>Report to field instructor at agency (if appropriate) and field director</a:t>
            </a:r>
          </a:p>
          <a:p>
            <a:r>
              <a:rPr lang="en-US" dirty="0"/>
              <a:t>Chemical/Biohazard:</a:t>
            </a:r>
          </a:p>
          <a:p>
            <a:pPr lvl="1"/>
            <a:r>
              <a:rPr lang="en-US" dirty="0"/>
              <a:t>Learn precautions for avoiding exposure to illness (</a:t>
            </a:r>
            <a:r>
              <a:rPr lang="en-US" dirty="0" err="1"/>
              <a:t>ie</a:t>
            </a:r>
            <a:r>
              <a:rPr lang="en-US" dirty="0"/>
              <a:t>. hepatitis, COVID-19)</a:t>
            </a:r>
          </a:p>
          <a:p>
            <a:pPr lvl="1"/>
            <a:r>
              <a:rPr lang="en-US" dirty="0"/>
              <a:t>Immunizations</a:t>
            </a:r>
          </a:p>
          <a:p>
            <a:endParaRPr lang="en-US" dirty="0"/>
          </a:p>
        </p:txBody>
      </p:sp>
    </p:spTree>
    <p:extLst>
      <p:ext uri="{BB962C8B-B14F-4D97-AF65-F5344CB8AC3E}">
        <p14:creationId xmlns:p14="http://schemas.microsoft.com/office/powerpoint/2010/main" val="37011980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C5C63-D29F-F3B4-D0D5-2DD27AEFC821}"/>
              </a:ext>
            </a:extLst>
          </p:cNvPr>
          <p:cNvSpPr>
            <a:spLocks noGrp="1"/>
          </p:cNvSpPr>
          <p:nvPr>
            <p:ph type="title"/>
          </p:nvPr>
        </p:nvSpPr>
        <p:spPr/>
        <p:txBody>
          <a:bodyPr/>
          <a:lstStyle/>
          <a:p>
            <a:r>
              <a:rPr lang="en-US" dirty="0"/>
              <a:t>Weekly Individual Supervision</a:t>
            </a:r>
          </a:p>
        </p:txBody>
      </p:sp>
      <p:sp>
        <p:nvSpPr>
          <p:cNvPr id="5" name="Slide Number Placeholder 4">
            <a:extLst>
              <a:ext uri="{FF2B5EF4-FFF2-40B4-BE49-F238E27FC236}">
                <a16:creationId xmlns:a16="http://schemas.microsoft.com/office/drawing/2014/main" id="{71D93764-BF97-9143-8739-601C012881A9}"/>
              </a:ext>
            </a:extLst>
          </p:cNvPr>
          <p:cNvSpPr>
            <a:spLocks noGrp="1"/>
          </p:cNvSpPr>
          <p:nvPr>
            <p:ph type="sldNum" sz="quarter" idx="12"/>
          </p:nvPr>
        </p:nvSpPr>
        <p:spPr/>
        <p:txBody>
          <a:bodyPr/>
          <a:lstStyle/>
          <a:p>
            <a:fld id="{294A09A9-5501-47C1-A89A-A340965A2BE2}" type="slidenum">
              <a:rPr lang="en-US" smtClean="0"/>
              <a:t>53</a:t>
            </a:fld>
            <a:endParaRPr lang="en-US" dirty="0"/>
          </a:p>
        </p:txBody>
      </p:sp>
      <p:sp>
        <p:nvSpPr>
          <p:cNvPr id="6" name="TextBox 5">
            <a:extLst>
              <a:ext uri="{FF2B5EF4-FFF2-40B4-BE49-F238E27FC236}">
                <a16:creationId xmlns:a16="http://schemas.microsoft.com/office/drawing/2014/main" id="{EA27B0A2-1FE8-FECB-6458-AD13DB42245C}"/>
              </a:ext>
            </a:extLst>
          </p:cNvPr>
          <p:cNvSpPr txBox="1"/>
          <p:nvPr/>
        </p:nvSpPr>
        <p:spPr>
          <a:xfrm>
            <a:off x="206829" y="1837425"/>
            <a:ext cx="5050971" cy="5170646"/>
          </a:xfrm>
          <a:prstGeom prst="rect">
            <a:avLst/>
          </a:prstGeom>
          <a:noFill/>
        </p:spPr>
        <p:txBody>
          <a:bodyPr wrap="square" rtlCol="0">
            <a:spAutoFit/>
          </a:bodyPr>
          <a:lstStyle/>
          <a:p>
            <a:pPr marL="285750" indent="-285750">
              <a:buFont typeface="Arial" panose="020B0604020202020204" pitchFamily="34" charset="0"/>
              <a:buChar char="•"/>
            </a:pPr>
            <a:r>
              <a:rPr lang="en-US" sz="2400" b="1" dirty="0"/>
              <a:t>Schedule one hour </a:t>
            </a:r>
            <a:r>
              <a:rPr lang="en-US" sz="2400" dirty="0"/>
              <a:t>of individual supervision on a weekly basis.</a:t>
            </a:r>
          </a:p>
          <a:p>
            <a:pPr marL="285750" indent="-285750">
              <a:buFont typeface="Arial" panose="020B0604020202020204" pitchFamily="34" charset="0"/>
              <a:buChar char="•"/>
            </a:pPr>
            <a:r>
              <a:rPr lang="en-US" sz="2400" dirty="0"/>
              <a:t>Have a </a:t>
            </a:r>
            <a:r>
              <a:rPr lang="en-US" sz="2400" b="1" dirty="0"/>
              <a:t>set supervision time</a:t>
            </a:r>
            <a:r>
              <a:rPr lang="en-US" sz="2400" dirty="0"/>
              <a:t>. (</a:t>
            </a:r>
            <a:r>
              <a:rPr lang="en-US" sz="2400" dirty="0" err="1"/>
              <a:t>ie</a:t>
            </a:r>
            <a:r>
              <a:rPr lang="en-US" sz="2400" dirty="0"/>
              <a:t>. Fridays, 8-9 am)</a:t>
            </a:r>
          </a:p>
          <a:p>
            <a:pPr marL="285750" indent="-285750">
              <a:buFont typeface="Arial" panose="020B0604020202020204" pitchFamily="34" charset="0"/>
              <a:buChar char="•"/>
            </a:pPr>
            <a:r>
              <a:rPr lang="en-US" sz="2400" dirty="0"/>
              <a:t>Interns should come prepared with an agenda of items they would like to discuss.</a:t>
            </a:r>
          </a:p>
          <a:p>
            <a:pPr marL="285750" indent="-285750">
              <a:buFont typeface="Arial" panose="020B0604020202020204" pitchFamily="34" charset="0"/>
              <a:buChar char="•"/>
            </a:pPr>
            <a:r>
              <a:rPr lang="en-US" sz="2400" b="1" dirty="0"/>
              <a:t>Make supervision a priority.</a:t>
            </a:r>
          </a:p>
          <a:p>
            <a:pPr marL="285750" indent="-285750">
              <a:buFont typeface="Arial" panose="020B0604020202020204" pitchFamily="34" charset="0"/>
              <a:buChar char="•"/>
            </a:pPr>
            <a:r>
              <a:rPr lang="en-US" sz="2400" b="1" dirty="0"/>
              <a:t>Weekly</a:t>
            </a:r>
            <a:r>
              <a:rPr lang="en-US" sz="2400" dirty="0"/>
              <a:t> supervision often makes the difference between a successful internship or an unsuccessful internship experience for both students and field instructors.</a:t>
            </a:r>
          </a:p>
          <a:p>
            <a:endParaRPr lang="en-US" dirty="0"/>
          </a:p>
        </p:txBody>
      </p:sp>
      <p:pic>
        <p:nvPicPr>
          <p:cNvPr id="8" name="Picture 7" descr="Two people chatting">
            <a:extLst>
              <a:ext uri="{FF2B5EF4-FFF2-40B4-BE49-F238E27FC236}">
                <a16:creationId xmlns:a16="http://schemas.microsoft.com/office/drawing/2014/main" id="{E59B45C9-82E8-8D61-6999-28E3FC049F01}"/>
              </a:ext>
            </a:extLst>
          </p:cNvPr>
          <p:cNvPicPr>
            <a:picLocks noChangeAspect="1"/>
          </p:cNvPicPr>
          <p:nvPr/>
        </p:nvPicPr>
        <p:blipFill>
          <a:blip r:embed="rId2"/>
          <a:stretch>
            <a:fillRect/>
          </a:stretch>
        </p:blipFill>
        <p:spPr>
          <a:xfrm>
            <a:off x="5395783" y="1637194"/>
            <a:ext cx="5950828" cy="3970318"/>
          </a:xfrm>
          <a:prstGeom prst="rect">
            <a:avLst/>
          </a:prstGeom>
        </p:spPr>
      </p:pic>
    </p:spTree>
    <p:extLst>
      <p:ext uri="{BB962C8B-B14F-4D97-AF65-F5344CB8AC3E}">
        <p14:creationId xmlns:p14="http://schemas.microsoft.com/office/powerpoint/2010/main" val="14153933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C5C63-D29F-F3B4-D0D5-2DD27AEFC821}"/>
              </a:ext>
            </a:extLst>
          </p:cNvPr>
          <p:cNvSpPr>
            <a:spLocks noGrp="1"/>
          </p:cNvSpPr>
          <p:nvPr>
            <p:ph type="title"/>
          </p:nvPr>
        </p:nvSpPr>
        <p:spPr/>
        <p:txBody>
          <a:bodyPr/>
          <a:lstStyle/>
          <a:p>
            <a:r>
              <a:rPr lang="en-US"/>
              <a:t>Group Supervision</a:t>
            </a:r>
            <a:endParaRPr lang="en-US" dirty="0"/>
          </a:p>
        </p:txBody>
      </p:sp>
      <p:sp>
        <p:nvSpPr>
          <p:cNvPr id="5" name="Slide Number Placeholder 4">
            <a:extLst>
              <a:ext uri="{FF2B5EF4-FFF2-40B4-BE49-F238E27FC236}">
                <a16:creationId xmlns:a16="http://schemas.microsoft.com/office/drawing/2014/main" id="{71D93764-BF97-9143-8739-601C012881A9}"/>
              </a:ext>
            </a:extLst>
          </p:cNvPr>
          <p:cNvSpPr>
            <a:spLocks noGrp="1"/>
          </p:cNvSpPr>
          <p:nvPr>
            <p:ph type="sldNum" sz="quarter" idx="12"/>
          </p:nvPr>
        </p:nvSpPr>
        <p:spPr/>
        <p:txBody>
          <a:bodyPr/>
          <a:lstStyle/>
          <a:p>
            <a:fld id="{294A09A9-5501-47C1-A89A-A340965A2BE2}" type="slidenum">
              <a:rPr lang="en-US" smtClean="0"/>
              <a:t>54</a:t>
            </a:fld>
            <a:endParaRPr lang="en-US" dirty="0"/>
          </a:p>
        </p:txBody>
      </p:sp>
      <p:sp>
        <p:nvSpPr>
          <p:cNvPr id="6" name="TextBox 5">
            <a:extLst>
              <a:ext uri="{FF2B5EF4-FFF2-40B4-BE49-F238E27FC236}">
                <a16:creationId xmlns:a16="http://schemas.microsoft.com/office/drawing/2014/main" id="{EA27B0A2-1FE8-FECB-6458-AD13DB42245C}"/>
              </a:ext>
            </a:extLst>
          </p:cNvPr>
          <p:cNvSpPr txBox="1"/>
          <p:nvPr/>
        </p:nvSpPr>
        <p:spPr>
          <a:xfrm>
            <a:off x="457201" y="1837426"/>
            <a:ext cx="4364966" cy="4431983"/>
          </a:xfrm>
          <a:prstGeom prst="rect">
            <a:avLst/>
          </a:prstGeom>
          <a:noFill/>
        </p:spPr>
        <p:txBody>
          <a:bodyPr wrap="square" rtlCol="0">
            <a:spAutoFit/>
          </a:bodyPr>
          <a:lstStyle/>
          <a:p>
            <a:pPr marL="285750" indent="-285750">
              <a:buFont typeface="Arial" panose="020B0604020202020204" pitchFamily="34" charset="0"/>
              <a:buChar char="•"/>
            </a:pPr>
            <a:r>
              <a:rPr lang="en-US" sz="2400" b="1" dirty="0"/>
              <a:t>Group supervision is a fantastic addition to weekly individual supervision.  Many agencies have implemented such with excellent results!</a:t>
            </a:r>
          </a:p>
          <a:p>
            <a:endParaRPr lang="en-US" sz="2400" b="1" dirty="0"/>
          </a:p>
          <a:p>
            <a:pPr marL="285750" indent="-285750">
              <a:buFont typeface="Arial" panose="020B0604020202020204" pitchFamily="34" charset="0"/>
              <a:buChar char="•"/>
            </a:pPr>
            <a:r>
              <a:rPr lang="en-US" sz="2400" b="1" dirty="0"/>
              <a:t>Clinical Staffing is an excellent learning experience! Clinical Staffing or Group Supervision </a:t>
            </a:r>
            <a:r>
              <a:rPr lang="en-US" sz="2400" b="1" u="sng" dirty="0"/>
              <a:t>do not </a:t>
            </a:r>
            <a:r>
              <a:rPr lang="en-US" sz="2400" b="1" dirty="0"/>
              <a:t>constitute or replace weekly individual supervision.</a:t>
            </a:r>
          </a:p>
          <a:p>
            <a:endParaRPr lang="en-US" dirty="0"/>
          </a:p>
        </p:txBody>
      </p:sp>
      <p:pic>
        <p:nvPicPr>
          <p:cNvPr id="4" name="Picture 3" descr="People in group therapy">
            <a:extLst>
              <a:ext uri="{FF2B5EF4-FFF2-40B4-BE49-F238E27FC236}">
                <a16:creationId xmlns:a16="http://schemas.microsoft.com/office/drawing/2014/main" id="{27224F02-9C9A-32F6-4963-66965B96D0F6}"/>
              </a:ext>
            </a:extLst>
          </p:cNvPr>
          <p:cNvPicPr>
            <a:picLocks noChangeAspect="1"/>
          </p:cNvPicPr>
          <p:nvPr/>
        </p:nvPicPr>
        <p:blipFill>
          <a:blip r:embed="rId2"/>
          <a:stretch>
            <a:fillRect/>
          </a:stretch>
        </p:blipFill>
        <p:spPr>
          <a:xfrm>
            <a:off x="5201227" y="1339271"/>
            <a:ext cx="5964383" cy="3976255"/>
          </a:xfrm>
          <a:prstGeom prst="rect">
            <a:avLst/>
          </a:prstGeom>
        </p:spPr>
      </p:pic>
    </p:spTree>
    <p:extLst>
      <p:ext uri="{BB962C8B-B14F-4D97-AF65-F5344CB8AC3E}">
        <p14:creationId xmlns:p14="http://schemas.microsoft.com/office/powerpoint/2010/main" val="41420023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78605-4B3A-7780-A366-78AB9A907458}"/>
              </a:ext>
            </a:extLst>
          </p:cNvPr>
          <p:cNvSpPr>
            <a:spLocks noGrp="1"/>
          </p:cNvSpPr>
          <p:nvPr>
            <p:ph type="title"/>
          </p:nvPr>
        </p:nvSpPr>
        <p:spPr>
          <a:xfrm>
            <a:off x="457200" y="381000"/>
            <a:ext cx="11277600" cy="1325563"/>
          </a:xfrm>
        </p:spPr>
        <p:txBody>
          <a:bodyPr vert="horz" lIns="91440" tIns="45720" rIns="91440" bIns="45720" rtlCol="0" anchor="t">
            <a:normAutofit/>
          </a:bodyPr>
          <a:lstStyle/>
          <a:p>
            <a:pPr algn="ctr"/>
            <a:r>
              <a:rPr lang="en-US" kern="1200" spc="30" baseline="0" dirty="0">
                <a:latin typeface="+mj-lt"/>
                <a:ea typeface="+mj-ea"/>
                <a:cs typeface="+mj-cs"/>
              </a:rPr>
              <a:t>Use of Supervision Time</a:t>
            </a:r>
          </a:p>
        </p:txBody>
      </p:sp>
      <p:sp>
        <p:nvSpPr>
          <p:cNvPr id="6" name="TextBox 5">
            <a:extLst>
              <a:ext uri="{FF2B5EF4-FFF2-40B4-BE49-F238E27FC236}">
                <a16:creationId xmlns:a16="http://schemas.microsoft.com/office/drawing/2014/main" id="{CB148A03-E2BB-23F9-A26F-C76C8AC353E8}"/>
              </a:ext>
            </a:extLst>
          </p:cNvPr>
          <p:cNvSpPr txBox="1"/>
          <p:nvPr/>
        </p:nvSpPr>
        <p:spPr>
          <a:xfrm>
            <a:off x="224287" y="995680"/>
            <a:ext cx="5852663" cy="5725795"/>
          </a:xfrm>
          <a:prstGeom prst="rect">
            <a:avLst/>
          </a:prstGeom>
        </p:spPr>
        <p:txBody>
          <a:bodyPr vert="horz" lIns="91440" tIns="45720" rIns="91440" bIns="45720" rtlCol="0">
            <a:normAutofit fontScale="55000" lnSpcReduction="20000"/>
          </a:bodyPr>
          <a:lstStyle/>
          <a:p>
            <a:pPr marL="228600" indent="-228600">
              <a:lnSpc>
                <a:spcPct val="120000"/>
              </a:lnSpc>
              <a:spcBef>
                <a:spcPts val="1000"/>
              </a:spcBef>
              <a:buFont typeface="Arial" panose="020B0604020202020204" pitchFamily="34" charset="0"/>
              <a:buChar char="•"/>
            </a:pPr>
            <a:r>
              <a:rPr lang="en-US" sz="2900" b="1" kern="1200" dirty="0">
                <a:solidFill>
                  <a:schemeClr val="tx1">
                    <a:lumMod val="50000"/>
                    <a:lumOff val="50000"/>
                  </a:schemeClr>
                </a:solidFill>
              </a:rPr>
              <a:t>Orient interns to your agency</a:t>
            </a:r>
          </a:p>
          <a:p>
            <a:pPr marL="228600" indent="-228600">
              <a:lnSpc>
                <a:spcPct val="120000"/>
              </a:lnSpc>
              <a:spcBef>
                <a:spcPts val="1000"/>
              </a:spcBef>
              <a:buFont typeface="Arial" panose="020B0604020202020204" pitchFamily="34" charset="0"/>
              <a:buChar char="•"/>
            </a:pPr>
            <a:r>
              <a:rPr lang="en-US" sz="2900" b="1" kern="1200" dirty="0">
                <a:solidFill>
                  <a:schemeClr val="tx1">
                    <a:lumMod val="50000"/>
                    <a:lumOff val="50000"/>
                  </a:schemeClr>
                </a:solidFill>
              </a:rPr>
              <a:t>Orient interns to agency-specific paperwork, computer systems, etc.</a:t>
            </a:r>
          </a:p>
          <a:p>
            <a:pPr marL="228600" indent="-228600">
              <a:lnSpc>
                <a:spcPct val="120000"/>
              </a:lnSpc>
              <a:spcBef>
                <a:spcPts val="1000"/>
              </a:spcBef>
              <a:buFont typeface="Arial" panose="020B0604020202020204" pitchFamily="34" charset="0"/>
              <a:buChar char="•"/>
            </a:pPr>
            <a:r>
              <a:rPr lang="en-US" sz="2900" b="1" kern="1200" dirty="0">
                <a:solidFill>
                  <a:schemeClr val="tx1">
                    <a:lumMod val="50000"/>
                    <a:lumOff val="50000"/>
                  </a:schemeClr>
                </a:solidFill>
              </a:rPr>
              <a:t>Give and review assignments</a:t>
            </a:r>
          </a:p>
          <a:p>
            <a:pPr marL="228600" indent="-228600">
              <a:lnSpc>
                <a:spcPct val="120000"/>
              </a:lnSpc>
              <a:spcBef>
                <a:spcPts val="1000"/>
              </a:spcBef>
              <a:buFont typeface="Arial" panose="020B0604020202020204" pitchFamily="34" charset="0"/>
              <a:buChar char="•"/>
            </a:pPr>
            <a:r>
              <a:rPr lang="en-US" sz="2900" b="1" kern="1200" dirty="0">
                <a:solidFill>
                  <a:schemeClr val="tx1">
                    <a:lumMod val="50000"/>
                    <a:lumOff val="50000"/>
                  </a:schemeClr>
                </a:solidFill>
              </a:rPr>
              <a:t>Review paperwork and documentation</a:t>
            </a:r>
          </a:p>
          <a:p>
            <a:pPr marL="228600" indent="-228600">
              <a:lnSpc>
                <a:spcPct val="120000"/>
              </a:lnSpc>
              <a:spcBef>
                <a:spcPts val="1000"/>
              </a:spcBef>
              <a:buFont typeface="Arial" panose="020B0604020202020204" pitchFamily="34" charset="0"/>
              <a:buChar char="•"/>
            </a:pPr>
            <a:r>
              <a:rPr lang="en-US" sz="2900" b="1" kern="1200" dirty="0">
                <a:solidFill>
                  <a:schemeClr val="tx1">
                    <a:lumMod val="50000"/>
                    <a:lumOff val="50000"/>
                  </a:schemeClr>
                </a:solidFill>
              </a:rPr>
              <a:t>Review safety policies, guidelines, issues and/or concerns.</a:t>
            </a:r>
          </a:p>
          <a:p>
            <a:pPr marL="228600" indent="-228600">
              <a:lnSpc>
                <a:spcPct val="120000"/>
              </a:lnSpc>
              <a:spcBef>
                <a:spcPts val="1000"/>
              </a:spcBef>
              <a:buFont typeface="Arial" panose="020B0604020202020204" pitchFamily="34" charset="0"/>
              <a:buChar char="•"/>
            </a:pPr>
            <a:r>
              <a:rPr lang="en-US" sz="2900" b="1" kern="1200" dirty="0">
                <a:solidFill>
                  <a:schemeClr val="tx1">
                    <a:lumMod val="50000"/>
                    <a:lumOff val="50000"/>
                  </a:schemeClr>
                </a:solidFill>
              </a:rPr>
              <a:t>Discuss clients and cases</a:t>
            </a:r>
          </a:p>
          <a:p>
            <a:pPr marL="228600" indent="-228600">
              <a:lnSpc>
                <a:spcPct val="120000"/>
              </a:lnSpc>
              <a:spcBef>
                <a:spcPts val="1000"/>
              </a:spcBef>
              <a:buFont typeface="Arial" panose="020B0604020202020204" pitchFamily="34" charset="0"/>
              <a:buChar char="•"/>
            </a:pPr>
            <a:r>
              <a:rPr lang="en-US" sz="2900" b="1" kern="1200" dirty="0">
                <a:solidFill>
                  <a:schemeClr val="tx1">
                    <a:lumMod val="50000"/>
                    <a:lumOff val="50000"/>
                  </a:schemeClr>
                </a:solidFill>
              </a:rPr>
              <a:t>Brainstorm possible client interventions</a:t>
            </a:r>
          </a:p>
          <a:p>
            <a:pPr marL="228600" indent="-228600">
              <a:lnSpc>
                <a:spcPct val="120000"/>
              </a:lnSpc>
              <a:spcBef>
                <a:spcPts val="1000"/>
              </a:spcBef>
              <a:buFont typeface="Arial" panose="020B0604020202020204" pitchFamily="34" charset="0"/>
              <a:buChar char="•"/>
            </a:pPr>
            <a:r>
              <a:rPr lang="en-US" sz="2900" b="1" kern="1200" dirty="0">
                <a:solidFill>
                  <a:schemeClr val="tx1">
                    <a:lumMod val="50000"/>
                    <a:lumOff val="50000"/>
                  </a:schemeClr>
                </a:solidFill>
              </a:rPr>
              <a:t>Share your areas of specialized practice expertise</a:t>
            </a:r>
            <a:endParaRPr lang="en-US" sz="2900" b="1" dirty="0">
              <a:solidFill>
                <a:schemeClr val="tx1">
                  <a:lumMod val="50000"/>
                  <a:lumOff val="50000"/>
                </a:schemeClr>
              </a:solidFill>
            </a:endParaRPr>
          </a:p>
          <a:p>
            <a:pPr marL="228600" indent="-228600">
              <a:lnSpc>
                <a:spcPct val="120000"/>
              </a:lnSpc>
              <a:spcBef>
                <a:spcPts val="1000"/>
              </a:spcBef>
              <a:buFont typeface="Arial" panose="020B0604020202020204" pitchFamily="34" charset="0"/>
              <a:buChar char="•"/>
            </a:pPr>
            <a:r>
              <a:rPr lang="en-US" sz="2900" b="1" kern="1200" dirty="0">
                <a:solidFill>
                  <a:schemeClr val="tx1">
                    <a:lumMod val="50000"/>
                    <a:lumOff val="50000"/>
                  </a:schemeClr>
                </a:solidFill>
              </a:rPr>
              <a:t>Educate students on agency policies, procedures and politics</a:t>
            </a:r>
          </a:p>
          <a:p>
            <a:pPr marL="228600" indent="-228600">
              <a:lnSpc>
                <a:spcPct val="120000"/>
              </a:lnSpc>
              <a:spcBef>
                <a:spcPts val="1000"/>
              </a:spcBef>
              <a:buFont typeface="Arial" panose="020B0604020202020204" pitchFamily="34" charset="0"/>
              <a:buChar char="•"/>
            </a:pPr>
            <a:r>
              <a:rPr lang="en-US" sz="2900" b="1" dirty="0">
                <a:solidFill>
                  <a:schemeClr val="tx1">
                    <a:lumMod val="50000"/>
                    <a:lumOff val="50000"/>
                  </a:schemeClr>
                </a:solidFill>
              </a:rPr>
              <a:t>Review video-taped intern/client sessions as available within your agency</a:t>
            </a:r>
          </a:p>
          <a:p>
            <a:pPr marL="228600" indent="-228600">
              <a:lnSpc>
                <a:spcPct val="120000"/>
              </a:lnSpc>
              <a:spcBef>
                <a:spcPts val="1000"/>
              </a:spcBef>
              <a:buFont typeface="Arial" panose="020B0604020202020204" pitchFamily="34" charset="0"/>
              <a:buChar char="•"/>
            </a:pPr>
            <a:r>
              <a:rPr lang="en-US" sz="2900" b="1" kern="1200" dirty="0">
                <a:solidFill>
                  <a:schemeClr val="tx1">
                    <a:lumMod val="50000"/>
                    <a:lumOff val="50000"/>
                  </a:schemeClr>
                </a:solidFill>
              </a:rPr>
              <a:t>Review student progress and complete academic evaluations</a:t>
            </a:r>
          </a:p>
          <a:p>
            <a:pPr marL="228600" indent="-228600">
              <a:lnSpc>
                <a:spcPct val="120000"/>
              </a:lnSpc>
              <a:spcBef>
                <a:spcPts val="1000"/>
              </a:spcBef>
              <a:buFont typeface="Arial" panose="020B0604020202020204" pitchFamily="34" charset="0"/>
              <a:buChar char="•"/>
            </a:pPr>
            <a:r>
              <a:rPr lang="en-US" sz="2900" b="1" dirty="0">
                <a:solidFill>
                  <a:schemeClr val="tx1">
                    <a:lumMod val="50000"/>
                    <a:lumOff val="50000"/>
                  </a:schemeClr>
                </a:solidFill>
              </a:rPr>
              <a:t>Discuss Self Care</a:t>
            </a:r>
          </a:p>
          <a:p>
            <a:pPr marL="228600" indent="-228600">
              <a:lnSpc>
                <a:spcPct val="120000"/>
              </a:lnSpc>
              <a:spcBef>
                <a:spcPts val="1000"/>
              </a:spcBef>
              <a:buFont typeface="Arial" panose="020B0604020202020204" pitchFamily="34" charset="0"/>
              <a:buChar char="•"/>
            </a:pPr>
            <a:r>
              <a:rPr lang="en-US" sz="2900" b="1" kern="1200" dirty="0">
                <a:solidFill>
                  <a:schemeClr val="tx1">
                    <a:lumMod val="50000"/>
                    <a:lumOff val="50000"/>
                  </a:schemeClr>
                </a:solidFill>
              </a:rPr>
              <a:t>Discuss</a:t>
            </a:r>
            <a:r>
              <a:rPr lang="en-US" sz="2900" b="1" dirty="0">
                <a:solidFill>
                  <a:schemeClr val="tx1">
                    <a:lumMod val="50000"/>
                    <a:lumOff val="50000"/>
                  </a:schemeClr>
                </a:solidFill>
              </a:rPr>
              <a:t> issues of diversity and inclusion</a:t>
            </a:r>
            <a:endParaRPr lang="en-US" sz="2900" b="1" kern="1200" dirty="0">
              <a:solidFill>
                <a:schemeClr val="tx1">
                  <a:lumMod val="50000"/>
                  <a:lumOff val="50000"/>
                </a:schemeClr>
              </a:solidFill>
            </a:endParaRPr>
          </a:p>
          <a:p>
            <a:pPr>
              <a:lnSpc>
                <a:spcPct val="120000"/>
              </a:lnSpc>
            </a:pPr>
            <a:endParaRPr lang="en-US" sz="2600" dirty="0">
              <a:solidFill>
                <a:schemeClr val="tx1">
                  <a:lumMod val="50000"/>
                  <a:lumOff val="50000"/>
                </a:schemeClr>
              </a:solidFill>
            </a:endParaRPr>
          </a:p>
          <a:p>
            <a:pPr marL="228600" indent="-228600">
              <a:spcBef>
                <a:spcPts val="1000"/>
              </a:spcBef>
              <a:buFont typeface="Arial" panose="020B0604020202020204" pitchFamily="34" charset="0"/>
              <a:buChar char="•"/>
            </a:pPr>
            <a:endParaRPr lang="en-US" sz="1400" kern="1200" dirty="0">
              <a:solidFill>
                <a:schemeClr val="bg2">
                  <a:lumMod val="50000"/>
                </a:schemeClr>
              </a:solidFill>
            </a:endParaRPr>
          </a:p>
        </p:txBody>
      </p:sp>
      <p:sp>
        <p:nvSpPr>
          <p:cNvPr id="5" name="Slide Number Placeholder 4">
            <a:extLst>
              <a:ext uri="{FF2B5EF4-FFF2-40B4-BE49-F238E27FC236}">
                <a16:creationId xmlns:a16="http://schemas.microsoft.com/office/drawing/2014/main" id="{417FE5A8-8E80-7130-811F-D779F5B4D7F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94A09A9-5501-47C1-A89A-A340965A2BE2}" type="slidenum">
              <a:rPr lang="en-US" smtClean="0"/>
              <a:pPr>
                <a:spcAft>
                  <a:spcPts val="600"/>
                </a:spcAft>
              </a:pPr>
              <a:t>55</a:t>
            </a:fld>
            <a:endParaRPr lang="en-US"/>
          </a:p>
        </p:txBody>
      </p:sp>
      <p:pic>
        <p:nvPicPr>
          <p:cNvPr id="8" name="Picture 7" descr="Clock mounted on wall">
            <a:extLst>
              <a:ext uri="{FF2B5EF4-FFF2-40B4-BE49-F238E27FC236}">
                <a16:creationId xmlns:a16="http://schemas.microsoft.com/office/drawing/2014/main" id="{F933ADE6-0F85-C54F-1B6F-16162DC4E8AD}"/>
              </a:ext>
            </a:extLst>
          </p:cNvPr>
          <p:cNvPicPr>
            <a:picLocks noChangeAspect="1"/>
          </p:cNvPicPr>
          <p:nvPr/>
        </p:nvPicPr>
        <p:blipFill rotWithShape="1">
          <a:blip r:embed="rId2"/>
          <a:srcRect r="11209"/>
          <a:stretch/>
        </p:blipFill>
        <p:spPr>
          <a:xfrm>
            <a:off x="6267450" y="1825625"/>
            <a:ext cx="5619750" cy="4351338"/>
          </a:xfrm>
          <a:prstGeom prst="rect">
            <a:avLst/>
          </a:prstGeom>
          <a:noFill/>
        </p:spPr>
      </p:pic>
    </p:spTree>
    <p:extLst>
      <p:ext uri="{BB962C8B-B14F-4D97-AF65-F5344CB8AC3E}">
        <p14:creationId xmlns:p14="http://schemas.microsoft.com/office/powerpoint/2010/main" val="20613449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CA8066B-2E0F-6659-544A-874873CA8F97}"/>
              </a:ext>
            </a:extLst>
          </p:cNvPr>
          <p:cNvSpPr>
            <a:spLocks noGrp="1"/>
          </p:cNvSpPr>
          <p:nvPr>
            <p:ph type="sldNum" sz="quarter" idx="12"/>
          </p:nvPr>
        </p:nvSpPr>
        <p:spPr/>
        <p:txBody>
          <a:bodyPr/>
          <a:lstStyle/>
          <a:p>
            <a:fld id="{294A09A9-5501-47C1-A89A-A340965A2BE2}" type="slidenum">
              <a:rPr lang="en-US" smtClean="0"/>
              <a:pPr/>
              <a:t>56</a:t>
            </a:fld>
            <a:endParaRPr lang="en-US" dirty="0"/>
          </a:p>
        </p:txBody>
      </p:sp>
      <p:pic>
        <p:nvPicPr>
          <p:cNvPr id="7" name="Picture 6">
            <a:extLst>
              <a:ext uri="{FF2B5EF4-FFF2-40B4-BE49-F238E27FC236}">
                <a16:creationId xmlns:a16="http://schemas.microsoft.com/office/drawing/2014/main" id="{13897D82-9E94-3173-BB99-84F489E4C38F}"/>
              </a:ext>
            </a:extLst>
          </p:cNvPr>
          <p:cNvPicPr>
            <a:picLocks noChangeAspect="1"/>
          </p:cNvPicPr>
          <p:nvPr/>
        </p:nvPicPr>
        <p:blipFill>
          <a:blip r:embed="rId2"/>
          <a:stretch>
            <a:fillRect/>
          </a:stretch>
        </p:blipFill>
        <p:spPr>
          <a:xfrm>
            <a:off x="944737" y="428582"/>
            <a:ext cx="4604940" cy="6000836"/>
          </a:xfrm>
          <a:prstGeom prst="rect">
            <a:avLst/>
          </a:prstGeom>
        </p:spPr>
      </p:pic>
      <p:pic>
        <p:nvPicPr>
          <p:cNvPr id="8" name="Picture 7">
            <a:extLst>
              <a:ext uri="{FF2B5EF4-FFF2-40B4-BE49-F238E27FC236}">
                <a16:creationId xmlns:a16="http://schemas.microsoft.com/office/drawing/2014/main" id="{33BE72E3-D881-59A9-2283-7931EF221B28}"/>
              </a:ext>
            </a:extLst>
          </p:cNvPr>
          <p:cNvPicPr>
            <a:picLocks noChangeAspect="1"/>
          </p:cNvPicPr>
          <p:nvPr/>
        </p:nvPicPr>
        <p:blipFill>
          <a:blip r:embed="rId3"/>
          <a:stretch>
            <a:fillRect/>
          </a:stretch>
        </p:blipFill>
        <p:spPr>
          <a:xfrm>
            <a:off x="6559479" y="291497"/>
            <a:ext cx="4604940" cy="6064853"/>
          </a:xfrm>
          <a:prstGeom prst="rect">
            <a:avLst/>
          </a:prstGeom>
        </p:spPr>
      </p:pic>
    </p:spTree>
    <p:extLst>
      <p:ext uri="{BB962C8B-B14F-4D97-AF65-F5344CB8AC3E}">
        <p14:creationId xmlns:p14="http://schemas.microsoft.com/office/powerpoint/2010/main" val="7386670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72C77-317C-CDAB-6F36-AB4CD1CAB6FE}"/>
              </a:ext>
            </a:extLst>
          </p:cNvPr>
          <p:cNvSpPr>
            <a:spLocks noGrp="1"/>
          </p:cNvSpPr>
          <p:nvPr>
            <p:ph type="title"/>
          </p:nvPr>
        </p:nvSpPr>
        <p:spPr/>
        <p:txBody>
          <a:bodyPr/>
          <a:lstStyle/>
          <a:p>
            <a:r>
              <a:rPr lang="en-US" dirty="0"/>
              <a:t>Intern Feedback from Supervision</a:t>
            </a:r>
          </a:p>
        </p:txBody>
      </p:sp>
      <p:sp>
        <p:nvSpPr>
          <p:cNvPr id="7" name="Text Placeholder 6">
            <a:extLst>
              <a:ext uri="{FF2B5EF4-FFF2-40B4-BE49-F238E27FC236}">
                <a16:creationId xmlns:a16="http://schemas.microsoft.com/office/drawing/2014/main" id="{EE712FF7-2552-E5B2-991F-C8F500E385C4}"/>
              </a:ext>
            </a:extLst>
          </p:cNvPr>
          <p:cNvSpPr>
            <a:spLocks noGrp="1"/>
          </p:cNvSpPr>
          <p:nvPr>
            <p:ph type="body" idx="1"/>
          </p:nvPr>
        </p:nvSpPr>
        <p:spPr/>
        <p:txBody>
          <a:bodyPr/>
          <a:lstStyle/>
          <a:p>
            <a:r>
              <a:rPr lang="en-US" dirty="0"/>
              <a:t>Strengths</a:t>
            </a:r>
          </a:p>
        </p:txBody>
      </p:sp>
      <p:sp>
        <p:nvSpPr>
          <p:cNvPr id="8" name="Content Placeholder 7">
            <a:extLst>
              <a:ext uri="{FF2B5EF4-FFF2-40B4-BE49-F238E27FC236}">
                <a16:creationId xmlns:a16="http://schemas.microsoft.com/office/drawing/2014/main" id="{583D516A-25DD-39B9-8515-D49C0BF75C94}"/>
              </a:ext>
            </a:extLst>
          </p:cNvPr>
          <p:cNvSpPr>
            <a:spLocks noGrp="1"/>
          </p:cNvSpPr>
          <p:nvPr>
            <p:ph sz="half" idx="2"/>
          </p:nvPr>
        </p:nvSpPr>
        <p:spPr>
          <a:xfrm>
            <a:off x="955040" y="2438400"/>
            <a:ext cx="3992200" cy="3914359"/>
          </a:xfrm>
        </p:spPr>
        <p:txBody>
          <a:bodyPr>
            <a:normAutofit/>
          </a:bodyPr>
          <a:lstStyle/>
          <a:p>
            <a:r>
              <a:rPr lang="en-US" sz="1600" b="1" dirty="0"/>
              <a:t>Approachable (significantly #1)</a:t>
            </a:r>
          </a:p>
          <a:p>
            <a:r>
              <a:rPr lang="en-US" sz="1600" b="1" dirty="0"/>
              <a:t>Consistency/Reliability of Supervision</a:t>
            </a:r>
          </a:p>
          <a:p>
            <a:pPr lvl="1"/>
            <a:r>
              <a:rPr lang="en-US" sz="1600" b="1" dirty="0"/>
              <a:t>Weekly, Individual</a:t>
            </a:r>
          </a:p>
          <a:p>
            <a:pPr lvl="1"/>
            <a:r>
              <a:rPr lang="en-US" sz="1600" b="1" dirty="0"/>
              <a:t>Groups as an addition to individual weekly</a:t>
            </a:r>
          </a:p>
          <a:p>
            <a:r>
              <a:rPr lang="en-US" sz="1600" b="1" dirty="0"/>
              <a:t>Availability/Accessibility</a:t>
            </a:r>
          </a:p>
          <a:p>
            <a:r>
              <a:rPr lang="en-US" sz="1600" b="1" dirty="0"/>
              <a:t>Supportive</a:t>
            </a:r>
          </a:p>
          <a:p>
            <a:r>
              <a:rPr lang="en-US" sz="1600" b="1" dirty="0"/>
              <a:t>Instructive Feedback (both + and -)</a:t>
            </a:r>
          </a:p>
          <a:p>
            <a:r>
              <a:rPr lang="en-US" sz="1600" b="1" dirty="0"/>
              <a:t>Training in Specialized Modalities</a:t>
            </a:r>
          </a:p>
          <a:p>
            <a:r>
              <a:rPr lang="en-US" sz="1600" b="1" dirty="0"/>
              <a:t>Gave intern independence</a:t>
            </a:r>
          </a:p>
          <a:p>
            <a:r>
              <a:rPr lang="en-US" sz="1600" b="1" dirty="0"/>
              <a:t>Flexible</a:t>
            </a:r>
          </a:p>
          <a:p>
            <a:r>
              <a:rPr lang="en-US" sz="1600" b="1" dirty="0"/>
              <a:t>Helped get a diversity of experiences</a:t>
            </a:r>
          </a:p>
        </p:txBody>
      </p:sp>
      <p:sp>
        <p:nvSpPr>
          <p:cNvPr id="9" name="Text Placeholder 8">
            <a:extLst>
              <a:ext uri="{FF2B5EF4-FFF2-40B4-BE49-F238E27FC236}">
                <a16:creationId xmlns:a16="http://schemas.microsoft.com/office/drawing/2014/main" id="{3DC0B336-A715-F62A-EC8B-FF198F70CE83}"/>
              </a:ext>
            </a:extLst>
          </p:cNvPr>
          <p:cNvSpPr>
            <a:spLocks noGrp="1"/>
          </p:cNvSpPr>
          <p:nvPr>
            <p:ph type="body" sz="quarter" idx="3"/>
          </p:nvPr>
        </p:nvSpPr>
        <p:spPr/>
        <p:txBody>
          <a:bodyPr/>
          <a:lstStyle/>
          <a:p>
            <a:r>
              <a:rPr lang="en-US" dirty="0"/>
              <a:t>Weaknesses</a:t>
            </a:r>
          </a:p>
        </p:txBody>
      </p:sp>
      <p:sp>
        <p:nvSpPr>
          <p:cNvPr id="10" name="Content Placeholder 9">
            <a:extLst>
              <a:ext uri="{FF2B5EF4-FFF2-40B4-BE49-F238E27FC236}">
                <a16:creationId xmlns:a16="http://schemas.microsoft.com/office/drawing/2014/main" id="{39B7EAA3-8748-19C8-EC0F-BBAFD6BF3EB8}"/>
              </a:ext>
            </a:extLst>
          </p:cNvPr>
          <p:cNvSpPr>
            <a:spLocks noGrp="1"/>
          </p:cNvSpPr>
          <p:nvPr>
            <p:ph sz="quarter" idx="4"/>
          </p:nvPr>
        </p:nvSpPr>
        <p:spPr>
          <a:xfrm>
            <a:off x="6780134" y="2402304"/>
            <a:ext cx="3644026" cy="4455696"/>
          </a:xfrm>
        </p:spPr>
        <p:txBody>
          <a:bodyPr/>
          <a:lstStyle/>
          <a:p>
            <a:r>
              <a:rPr lang="en-US" sz="1600" b="1" dirty="0"/>
              <a:t>Not forthcoming with regular corrective feedback (significantly #1)</a:t>
            </a:r>
          </a:p>
          <a:p>
            <a:r>
              <a:rPr lang="en-US" sz="1600" b="1" dirty="0"/>
              <a:t>Lack of weekly individual supervision</a:t>
            </a:r>
          </a:p>
          <a:p>
            <a:r>
              <a:rPr lang="en-US" sz="1600" b="1" dirty="0"/>
              <a:t>Lack of orientation/clarity regarding expectations</a:t>
            </a:r>
          </a:p>
          <a:p>
            <a:r>
              <a:rPr lang="en-US" sz="1600" b="1" dirty="0"/>
              <a:t>Low number of own clients/caseload</a:t>
            </a:r>
          </a:p>
          <a:p>
            <a:r>
              <a:rPr lang="en-US" sz="1600" b="1" dirty="0"/>
              <a:t>Desire for increased direct client contact</a:t>
            </a:r>
          </a:p>
          <a:p>
            <a:r>
              <a:rPr lang="en-US" sz="1600" b="1" dirty="0"/>
              <a:t>Supervisor was spread too thin; negatively impacted intern supervision</a:t>
            </a:r>
          </a:p>
          <a:p>
            <a:endParaRPr lang="en-US" dirty="0"/>
          </a:p>
        </p:txBody>
      </p:sp>
      <p:sp>
        <p:nvSpPr>
          <p:cNvPr id="6" name="Slide Number Placeholder 5">
            <a:extLst>
              <a:ext uri="{FF2B5EF4-FFF2-40B4-BE49-F238E27FC236}">
                <a16:creationId xmlns:a16="http://schemas.microsoft.com/office/drawing/2014/main" id="{69C8DEC6-91FB-557B-1386-9201683FCEFE}"/>
              </a:ext>
            </a:extLst>
          </p:cNvPr>
          <p:cNvSpPr>
            <a:spLocks noGrp="1"/>
          </p:cNvSpPr>
          <p:nvPr>
            <p:ph type="sldNum" sz="quarter" idx="12"/>
          </p:nvPr>
        </p:nvSpPr>
        <p:spPr/>
        <p:txBody>
          <a:bodyPr/>
          <a:lstStyle/>
          <a:p>
            <a:fld id="{294A09A9-5501-47C1-A89A-A340965A2BE2}" type="slidenum">
              <a:rPr lang="en-US" smtClean="0"/>
              <a:pPr/>
              <a:t>57</a:t>
            </a:fld>
            <a:endParaRPr lang="en-US" dirty="0"/>
          </a:p>
        </p:txBody>
      </p:sp>
    </p:spTree>
    <p:extLst>
      <p:ext uri="{BB962C8B-B14F-4D97-AF65-F5344CB8AC3E}">
        <p14:creationId xmlns:p14="http://schemas.microsoft.com/office/powerpoint/2010/main" val="36015071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234EF-0441-1A2F-773B-6C755F59F843}"/>
              </a:ext>
            </a:extLst>
          </p:cNvPr>
          <p:cNvSpPr>
            <a:spLocks noGrp="1"/>
          </p:cNvSpPr>
          <p:nvPr>
            <p:ph type="title"/>
          </p:nvPr>
        </p:nvSpPr>
        <p:spPr>
          <a:xfrm>
            <a:off x="457200" y="381000"/>
            <a:ext cx="11277600" cy="1325563"/>
          </a:xfrm>
        </p:spPr>
        <p:txBody>
          <a:bodyPr anchor="ctr">
            <a:normAutofit/>
          </a:bodyPr>
          <a:lstStyle/>
          <a:p>
            <a:r>
              <a:rPr lang="en-US" dirty="0"/>
              <a:t>Field Liaison Visits- What to Expect</a:t>
            </a:r>
          </a:p>
        </p:txBody>
      </p:sp>
      <p:sp>
        <p:nvSpPr>
          <p:cNvPr id="9" name="Slide Number Placeholder 8">
            <a:extLst>
              <a:ext uri="{FF2B5EF4-FFF2-40B4-BE49-F238E27FC236}">
                <a16:creationId xmlns:a16="http://schemas.microsoft.com/office/drawing/2014/main" id="{C59B8713-B126-0933-96A2-407BF8F400B6}"/>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294A09A9-5501-47C1-A89A-A340965A2BE2}" type="slidenum">
              <a:rPr lang="en-US" smtClean="0"/>
              <a:pPr>
                <a:spcAft>
                  <a:spcPts val="600"/>
                </a:spcAft>
              </a:pPr>
              <a:t>58</a:t>
            </a:fld>
            <a:endParaRPr lang="en-US"/>
          </a:p>
        </p:txBody>
      </p:sp>
      <p:graphicFrame>
        <p:nvGraphicFramePr>
          <p:cNvPr id="12" name="Content Placeholder 9">
            <a:extLst>
              <a:ext uri="{FF2B5EF4-FFF2-40B4-BE49-F238E27FC236}">
                <a16:creationId xmlns:a16="http://schemas.microsoft.com/office/drawing/2014/main" id="{3ADAF79F-C3A1-1167-48CF-377E1C0B2EAD}"/>
              </a:ext>
            </a:extLst>
          </p:cNvPr>
          <p:cNvGraphicFramePr>
            <a:graphicFrameLocks noGrp="1"/>
          </p:cNvGraphicFramePr>
          <p:nvPr>
            <p:ph idx="1"/>
            <p:extLst>
              <p:ext uri="{D42A27DB-BD31-4B8C-83A1-F6EECF244321}">
                <p14:modId xmlns:p14="http://schemas.microsoft.com/office/powerpoint/2010/main" val="3761639819"/>
              </p:ext>
            </p:extLst>
          </p:nvPr>
        </p:nvGraphicFramePr>
        <p:xfrm>
          <a:off x="457200" y="1825625"/>
          <a:ext cx="114300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92231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alendar on table">
            <a:extLst>
              <a:ext uri="{FF2B5EF4-FFF2-40B4-BE49-F238E27FC236}">
                <a16:creationId xmlns:a16="http://schemas.microsoft.com/office/drawing/2014/main" id="{E3433EA3-781B-03C1-269E-1DB7646CB0BF}"/>
              </a:ext>
            </a:extLst>
          </p:cNvPr>
          <p:cNvPicPr>
            <a:picLocks noChangeAspect="1"/>
          </p:cNvPicPr>
          <p:nvPr/>
        </p:nvPicPr>
        <p:blipFill rotWithShape="1">
          <a:blip r:embed="rId2"/>
          <a:srcRect t="1012" r="-1" b="20983"/>
          <a:stretch/>
        </p:blipFill>
        <p:spPr>
          <a:xfrm>
            <a:off x="458724" y="411480"/>
            <a:ext cx="11274552" cy="5870448"/>
          </a:xfrm>
          <a:prstGeom prst="rect">
            <a:avLst/>
          </a:prstGeom>
          <a:noFill/>
        </p:spPr>
      </p:pic>
      <p:sp>
        <p:nvSpPr>
          <p:cNvPr id="2" name="Title 1">
            <a:extLst>
              <a:ext uri="{FF2B5EF4-FFF2-40B4-BE49-F238E27FC236}">
                <a16:creationId xmlns:a16="http://schemas.microsoft.com/office/drawing/2014/main" id="{B85B685D-7C76-BE6A-E8A0-0FCDA5B6FED7}"/>
              </a:ext>
            </a:extLst>
          </p:cNvPr>
          <p:cNvSpPr>
            <a:spLocks noGrp="1"/>
          </p:cNvSpPr>
          <p:nvPr>
            <p:ph type="ctrTitle"/>
          </p:nvPr>
        </p:nvSpPr>
        <p:spPr>
          <a:xfrm>
            <a:off x="457201" y="3490624"/>
            <a:ext cx="4571999" cy="1235382"/>
          </a:xfrm>
        </p:spPr>
        <p:txBody>
          <a:bodyPr anchor="b">
            <a:normAutofit/>
          </a:bodyPr>
          <a:lstStyle/>
          <a:p>
            <a:r>
              <a:rPr lang="en-US" dirty="0"/>
              <a:t>Scheduling Visits</a:t>
            </a:r>
          </a:p>
        </p:txBody>
      </p:sp>
      <p:sp>
        <p:nvSpPr>
          <p:cNvPr id="3" name="Content Placeholder 2">
            <a:extLst>
              <a:ext uri="{FF2B5EF4-FFF2-40B4-BE49-F238E27FC236}">
                <a16:creationId xmlns:a16="http://schemas.microsoft.com/office/drawing/2014/main" id="{8E970C40-BB7E-70C9-4B96-704AC2BE6DD4}"/>
              </a:ext>
            </a:extLst>
          </p:cNvPr>
          <p:cNvSpPr>
            <a:spLocks noGrp="1"/>
          </p:cNvSpPr>
          <p:nvPr>
            <p:ph type="subTitle" idx="1"/>
          </p:nvPr>
        </p:nvSpPr>
        <p:spPr>
          <a:xfrm>
            <a:off x="457199" y="4726007"/>
            <a:ext cx="6360161" cy="1314432"/>
          </a:xfrm>
        </p:spPr>
        <p:txBody>
          <a:bodyPr>
            <a:noAutofit/>
          </a:bodyPr>
          <a:lstStyle/>
          <a:p>
            <a:pPr marL="0" indent="0">
              <a:lnSpc>
                <a:spcPct val="100000"/>
              </a:lnSpc>
              <a:buNone/>
            </a:pPr>
            <a:r>
              <a:rPr lang="en-US" sz="2400" dirty="0"/>
              <a:t>Interns are asked to help Marci schedule their field visit with their field instructor</a:t>
            </a:r>
          </a:p>
        </p:txBody>
      </p:sp>
      <p:sp>
        <p:nvSpPr>
          <p:cNvPr id="6" name="Slide Number Placeholder 5">
            <a:extLst>
              <a:ext uri="{FF2B5EF4-FFF2-40B4-BE49-F238E27FC236}">
                <a16:creationId xmlns:a16="http://schemas.microsoft.com/office/drawing/2014/main" id="{FB0D5A8C-9383-9659-3565-903E58CBB779}"/>
              </a:ext>
            </a:extLst>
          </p:cNvPr>
          <p:cNvSpPr>
            <a:spLocks noGrp="1"/>
          </p:cNvSpPr>
          <p:nvPr>
            <p:ph type="sldNum" sz="quarter" idx="13"/>
          </p:nvPr>
        </p:nvSpPr>
        <p:spPr>
          <a:xfrm>
            <a:off x="8610600" y="6356350"/>
            <a:ext cx="2743200" cy="365125"/>
          </a:xfrm>
        </p:spPr>
        <p:txBody>
          <a:bodyPr anchor="ctr">
            <a:normAutofit/>
          </a:bodyPr>
          <a:lstStyle/>
          <a:p>
            <a:pPr>
              <a:spcAft>
                <a:spcPts val="600"/>
              </a:spcAft>
            </a:pPr>
            <a:fld id="{294A09A9-5501-47C1-A89A-A340965A2BE2}" type="slidenum">
              <a:rPr lang="en-US" smtClean="0"/>
              <a:pPr>
                <a:spcAft>
                  <a:spcPts val="600"/>
                </a:spcAft>
              </a:pPr>
              <a:t>59</a:t>
            </a:fld>
            <a:endParaRPr lang="en-US"/>
          </a:p>
        </p:txBody>
      </p:sp>
    </p:spTree>
    <p:extLst>
      <p:ext uri="{BB962C8B-B14F-4D97-AF65-F5344CB8AC3E}">
        <p14:creationId xmlns:p14="http://schemas.microsoft.com/office/powerpoint/2010/main" val="2819066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F75DE-8A44-4EC5-83C6-95BDDF10DFD9}"/>
              </a:ext>
            </a:extLst>
          </p:cNvPr>
          <p:cNvSpPr>
            <a:spLocks noGrp="1"/>
          </p:cNvSpPr>
          <p:nvPr>
            <p:ph type="title"/>
          </p:nvPr>
        </p:nvSpPr>
        <p:spPr>
          <a:xfrm>
            <a:off x="457200" y="381000"/>
            <a:ext cx="11277600" cy="1325563"/>
          </a:xfrm>
        </p:spPr>
        <p:txBody>
          <a:bodyPr/>
          <a:lstStyle/>
          <a:p>
            <a:r>
              <a:rPr lang="en-US" dirty="0"/>
              <a:t>University Internship Responsibilities</a:t>
            </a:r>
          </a:p>
        </p:txBody>
      </p:sp>
      <p:sp>
        <p:nvSpPr>
          <p:cNvPr id="14" name="Slide Number Placeholder 13">
            <a:extLst>
              <a:ext uri="{FF2B5EF4-FFF2-40B4-BE49-F238E27FC236}">
                <a16:creationId xmlns:a16="http://schemas.microsoft.com/office/drawing/2014/main" id="{FA8D4E89-916E-4874-A499-869EDCD66297}"/>
              </a:ext>
            </a:extLst>
          </p:cNvPr>
          <p:cNvSpPr>
            <a:spLocks noGrp="1"/>
          </p:cNvSpPr>
          <p:nvPr>
            <p:ph type="sldNum" sz="quarter" idx="12"/>
          </p:nvPr>
        </p:nvSpPr>
        <p:spPr>
          <a:xfrm>
            <a:off x="8610600" y="6356350"/>
            <a:ext cx="2743200" cy="365125"/>
          </a:xfrm>
        </p:spPr>
        <p:txBody>
          <a:bodyPr/>
          <a:lstStyle/>
          <a:p>
            <a:fld id="{294A09A9-5501-47C1-A89A-A340965A2BE2}" type="slidenum">
              <a:rPr lang="en-US" smtClean="0"/>
              <a:pPr/>
              <a:t>6</a:t>
            </a:fld>
            <a:endParaRPr lang="en-US" dirty="0"/>
          </a:p>
        </p:txBody>
      </p:sp>
      <p:pic>
        <p:nvPicPr>
          <p:cNvPr id="3" name="Picture 2">
            <a:extLst>
              <a:ext uri="{FF2B5EF4-FFF2-40B4-BE49-F238E27FC236}">
                <a16:creationId xmlns:a16="http://schemas.microsoft.com/office/drawing/2014/main" id="{DF6E9F39-D5B9-15CC-4955-57BEC6314962}"/>
              </a:ext>
            </a:extLst>
          </p:cNvPr>
          <p:cNvPicPr>
            <a:picLocks noChangeAspect="1"/>
          </p:cNvPicPr>
          <p:nvPr/>
        </p:nvPicPr>
        <p:blipFill>
          <a:blip r:embed="rId2"/>
          <a:stretch>
            <a:fillRect/>
          </a:stretch>
        </p:blipFill>
        <p:spPr>
          <a:xfrm>
            <a:off x="8126383" y="179122"/>
            <a:ext cx="1646627" cy="1658559"/>
          </a:xfrm>
          <a:prstGeom prst="rect">
            <a:avLst/>
          </a:prstGeom>
        </p:spPr>
      </p:pic>
      <p:sp>
        <p:nvSpPr>
          <p:cNvPr id="6" name="Content Placeholder 5">
            <a:extLst>
              <a:ext uri="{FF2B5EF4-FFF2-40B4-BE49-F238E27FC236}">
                <a16:creationId xmlns:a16="http://schemas.microsoft.com/office/drawing/2014/main" id="{1C5BF9DB-2D3D-A743-63AF-B5C5A43AD687}"/>
              </a:ext>
            </a:extLst>
          </p:cNvPr>
          <p:cNvSpPr>
            <a:spLocks noGrp="1"/>
          </p:cNvSpPr>
          <p:nvPr>
            <p:ph idx="1"/>
          </p:nvPr>
        </p:nvSpPr>
        <p:spPr>
          <a:xfrm>
            <a:off x="329241" y="1766094"/>
            <a:ext cx="6925574" cy="4710906"/>
          </a:xfrm>
        </p:spPr>
        <p:txBody>
          <a:bodyPr>
            <a:normAutofit fontScale="92500"/>
          </a:bodyPr>
          <a:lstStyle/>
          <a:p>
            <a:r>
              <a:rPr lang="en-US" sz="1800" b="1" dirty="0"/>
              <a:t>Select</a:t>
            </a:r>
            <a:r>
              <a:rPr lang="en-US" sz="1800" dirty="0"/>
              <a:t> agencies that will offer comprehensive learning experiences and will complete the educational objectives of BYU’s Social Work internships.</a:t>
            </a:r>
          </a:p>
          <a:p>
            <a:r>
              <a:rPr lang="en-US" sz="1800" b="1" dirty="0"/>
              <a:t>Provide</a:t>
            </a:r>
            <a:r>
              <a:rPr lang="en-US" sz="1800" dirty="0"/>
              <a:t> a Field Education Director who will assign the students to agencies and who will assign a final grade for the university course.</a:t>
            </a:r>
          </a:p>
          <a:p>
            <a:r>
              <a:rPr lang="en-US" sz="1800" b="1" dirty="0"/>
              <a:t>Provide</a:t>
            </a:r>
            <a:r>
              <a:rPr lang="en-US" sz="1800" dirty="0"/>
              <a:t> a Field Liaison who will serve as a link between the student, the university, and the agency. The liaison will visit each student and Field Instructor in the agency at least once each semester.</a:t>
            </a:r>
          </a:p>
          <a:p>
            <a:r>
              <a:rPr lang="en-US" sz="1800" b="1" dirty="0"/>
              <a:t>Plan, advise, and coordinate</a:t>
            </a:r>
            <a:r>
              <a:rPr lang="en-US" sz="1800" dirty="0"/>
              <a:t> with the placement agency and student.</a:t>
            </a:r>
          </a:p>
          <a:p>
            <a:r>
              <a:rPr lang="en-US" sz="1800" b="1" dirty="0"/>
              <a:t>Assume</a:t>
            </a:r>
            <a:r>
              <a:rPr lang="en-US" sz="1800" dirty="0"/>
              <a:t> the primary responsibility for evaluating and grading the student’s performance in the field, and granting or denying university credit for the semester’s work. This is accomplished only after carefully considering the inputs of the student, the field liaison, and the field instructor.</a:t>
            </a:r>
          </a:p>
          <a:p>
            <a:r>
              <a:rPr lang="en-US" sz="1800" dirty="0"/>
              <a:t>Properly </a:t>
            </a:r>
            <a:r>
              <a:rPr lang="en-US" sz="1800" b="1" dirty="0"/>
              <a:t>prepare</a:t>
            </a:r>
            <a:r>
              <a:rPr lang="en-US" sz="1800" dirty="0"/>
              <a:t> students with the academic and theoretical knowledge needed to enter the field internship and have a successful placement experience.</a:t>
            </a:r>
          </a:p>
          <a:p>
            <a:r>
              <a:rPr lang="en-US" sz="1800" b="1" dirty="0"/>
              <a:t>Provide</a:t>
            </a:r>
            <a:r>
              <a:rPr lang="en-US" sz="1800" dirty="0"/>
              <a:t> professional liability insurance for all students in field internships.</a:t>
            </a:r>
          </a:p>
          <a:p>
            <a:pPr marL="0" indent="0">
              <a:buNone/>
            </a:pPr>
            <a:endParaRPr lang="en-US" dirty="0"/>
          </a:p>
          <a:p>
            <a:endParaRPr lang="en-US" dirty="0"/>
          </a:p>
        </p:txBody>
      </p:sp>
      <p:pic>
        <p:nvPicPr>
          <p:cNvPr id="15" name="Picture 14" descr="Student with books">
            <a:extLst>
              <a:ext uri="{FF2B5EF4-FFF2-40B4-BE49-F238E27FC236}">
                <a16:creationId xmlns:a16="http://schemas.microsoft.com/office/drawing/2014/main" id="{8C445FA6-C287-A156-9C97-67D40EA3CFE2}"/>
              </a:ext>
            </a:extLst>
          </p:cNvPr>
          <p:cNvPicPr>
            <a:picLocks noChangeAspect="1"/>
          </p:cNvPicPr>
          <p:nvPr/>
        </p:nvPicPr>
        <p:blipFill>
          <a:blip r:embed="rId3"/>
          <a:stretch>
            <a:fillRect/>
          </a:stretch>
        </p:blipFill>
        <p:spPr>
          <a:xfrm>
            <a:off x="7434533" y="2148187"/>
            <a:ext cx="4676954" cy="3587151"/>
          </a:xfrm>
          <a:prstGeom prst="rect">
            <a:avLst/>
          </a:prstGeom>
        </p:spPr>
      </p:pic>
    </p:spTree>
    <p:extLst>
      <p:ext uri="{BB962C8B-B14F-4D97-AF65-F5344CB8AC3E}">
        <p14:creationId xmlns:p14="http://schemas.microsoft.com/office/powerpoint/2010/main" val="4212917468"/>
      </p:ext>
    </p:extLst>
  </p:cSld>
  <p:clrMapOvr>
    <a:masterClrMapping/>
  </p:clrMapOvr>
  <mc:AlternateContent xmlns:mc="http://schemas.openxmlformats.org/markup-compatibility/2006">
    <mc:Choice xmlns:p14="http://schemas.microsoft.com/office/powerpoint/2010/main" Requires="p14">
      <p:transition spd="slow" p14:dur="2000" advTm="69309"/>
    </mc:Choice>
    <mc:Fallback>
      <p:transition spd="slow" advTm="69309"/>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Close up of book pages">
            <a:extLst>
              <a:ext uri="{FF2B5EF4-FFF2-40B4-BE49-F238E27FC236}">
                <a16:creationId xmlns:a16="http://schemas.microsoft.com/office/drawing/2014/main" id="{C6B5A400-01E1-C57E-969B-94107AD3BD63}"/>
              </a:ext>
            </a:extLst>
          </p:cNvPr>
          <p:cNvPicPr>
            <a:picLocks noChangeAspect="1"/>
          </p:cNvPicPr>
          <p:nvPr/>
        </p:nvPicPr>
        <p:blipFill rotWithShape="1">
          <a:blip r:embed="rId2"/>
          <a:srcRect t="19562" r="-1" b="11013"/>
          <a:stretch/>
        </p:blipFill>
        <p:spPr>
          <a:xfrm>
            <a:off x="458724" y="411480"/>
            <a:ext cx="11274552" cy="5870448"/>
          </a:xfrm>
          <a:prstGeom prst="rect">
            <a:avLst/>
          </a:prstGeom>
          <a:noFill/>
        </p:spPr>
      </p:pic>
      <p:sp>
        <p:nvSpPr>
          <p:cNvPr id="3" name="Title 2">
            <a:extLst>
              <a:ext uri="{FF2B5EF4-FFF2-40B4-BE49-F238E27FC236}">
                <a16:creationId xmlns:a16="http://schemas.microsoft.com/office/drawing/2014/main" id="{AD6C3B3A-C59B-A699-6026-F31251640B84}"/>
              </a:ext>
            </a:extLst>
          </p:cNvPr>
          <p:cNvSpPr>
            <a:spLocks noGrp="1"/>
          </p:cNvSpPr>
          <p:nvPr>
            <p:ph type="ctrTitle"/>
          </p:nvPr>
        </p:nvSpPr>
        <p:spPr>
          <a:xfrm>
            <a:off x="457201" y="3490624"/>
            <a:ext cx="4571999" cy="1235382"/>
          </a:xfrm>
        </p:spPr>
        <p:txBody>
          <a:bodyPr anchor="b">
            <a:normAutofit/>
          </a:bodyPr>
          <a:lstStyle/>
          <a:p>
            <a:r>
              <a:rPr lang="en-US" sz="3100"/>
              <a:t>BYU MSW Handbook &amp; Field Manual</a:t>
            </a:r>
          </a:p>
        </p:txBody>
      </p:sp>
      <p:sp>
        <p:nvSpPr>
          <p:cNvPr id="13" name="Subtitle 3">
            <a:extLst>
              <a:ext uri="{FF2B5EF4-FFF2-40B4-BE49-F238E27FC236}">
                <a16:creationId xmlns:a16="http://schemas.microsoft.com/office/drawing/2014/main" id="{EFBFEE46-5730-8F62-49FE-B64CD877C108}"/>
              </a:ext>
            </a:extLst>
          </p:cNvPr>
          <p:cNvSpPr>
            <a:spLocks noGrp="1"/>
          </p:cNvSpPr>
          <p:nvPr>
            <p:ph type="subTitle" idx="1"/>
          </p:nvPr>
        </p:nvSpPr>
        <p:spPr>
          <a:xfrm>
            <a:off x="457199" y="4726007"/>
            <a:ext cx="6471921" cy="1314432"/>
          </a:xfrm>
        </p:spPr>
        <p:txBody>
          <a:bodyPr>
            <a:noAutofit/>
          </a:bodyPr>
          <a:lstStyle/>
          <a:p>
            <a:r>
              <a:rPr lang="en-US" sz="2000" b="1" dirty="0"/>
              <a:t>Students are encouraged to check the manuals for questions they may have about our policies and procedures</a:t>
            </a:r>
          </a:p>
        </p:txBody>
      </p:sp>
      <p:sp>
        <p:nvSpPr>
          <p:cNvPr id="7" name="Slide Number Placeholder 6">
            <a:extLst>
              <a:ext uri="{FF2B5EF4-FFF2-40B4-BE49-F238E27FC236}">
                <a16:creationId xmlns:a16="http://schemas.microsoft.com/office/drawing/2014/main" id="{749D9FD0-F045-2D65-D1AD-92982E29A371}"/>
              </a:ext>
            </a:extLst>
          </p:cNvPr>
          <p:cNvSpPr>
            <a:spLocks noGrp="1"/>
          </p:cNvSpPr>
          <p:nvPr>
            <p:ph type="sldNum" sz="quarter" idx="13"/>
          </p:nvPr>
        </p:nvSpPr>
        <p:spPr>
          <a:xfrm>
            <a:off x="8610600" y="6356350"/>
            <a:ext cx="2743200" cy="365125"/>
          </a:xfrm>
        </p:spPr>
        <p:txBody>
          <a:bodyPr anchor="ctr">
            <a:normAutofit/>
          </a:bodyPr>
          <a:lstStyle/>
          <a:p>
            <a:pPr>
              <a:spcAft>
                <a:spcPts val="600"/>
              </a:spcAft>
            </a:pPr>
            <a:fld id="{294A09A9-5501-47C1-A89A-A340965A2BE2}" type="slidenum">
              <a:rPr lang="en-US" smtClean="0"/>
              <a:pPr>
                <a:spcAft>
                  <a:spcPts val="600"/>
                </a:spcAft>
              </a:pPr>
              <a:t>60</a:t>
            </a:fld>
            <a:endParaRPr lang="en-US"/>
          </a:p>
        </p:txBody>
      </p:sp>
    </p:spTree>
    <p:extLst>
      <p:ext uri="{BB962C8B-B14F-4D97-AF65-F5344CB8AC3E}">
        <p14:creationId xmlns:p14="http://schemas.microsoft.com/office/powerpoint/2010/main" val="18901207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Studying at the library">
            <a:extLst>
              <a:ext uri="{FF2B5EF4-FFF2-40B4-BE49-F238E27FC236}">
                <a16:creationId xmlns:a16="http://schemas.microsoft.com/office/drawing/2014/main" id="{F1F0C653-B93A-22FB-0B09-80B953F7B1D1}"/>
              </a:ext>
            </a:extLst>
          </p:cNvPr>
          <p:cNvPicPr>
            <a:picLocks noGrp="1" noChangeAspect="1"/>
          </p:cNvPicPr>
          <p:nvPr>
            <p:ph type="pic" sz="quarter" idx="10"/>
          </p:nvPr>
        </p:nvPicPr>
        <p:blipFill>
          <a:blip r:embed="rId2"/>
          <a:srcRect t="21857" b="21857"/>
          <a:stretch>
            <a:fillRect/>
          </a:stretch>
        </p:blipFill>
        <p:spPr/>
      </p:pic>
      <p:sp>
        <p:nvSpPr>
          <p:cNvPr id="8" name="Title 7">
            <a:extLst>
              <a:ext uri="{FF2B5EF4-FFF2-40B4-BE49-F238E27FC236}">
                <a16:creationId xmlns:a16="http://schemas.microsoft.com/office/drawing/2014/main" id="{8F952827-3524-5C23-B191-0815A7086B91}"/>
              </a:ext>
            </a:extLst>
          </p:cNvPr>
          <p:cNvSpPr>
            <a:spLocks noGrp="1"/>
          </p:cNvSpPr>
          <p:nvPr>
            <p:ph type="ctrTitle"/>
          </p:nvPr>
        </p:nvSpPr>
        <p:spPr/>
        <p:txBody>
          <a:bodyPr/>
          <a:lstStyle/>
          <a:p>
            <a:r>
              <a:rPr lang="en-US" b="1" dirty="0"/>
              <a:t>Please Remember: </a:t>
            </a:r>
            <a:r>
              <a:rPr lang="en-US" b="1" u="sng" dirty="0"/>
              <a:t>Student</a:t>
            </a:r>
            <a:r>
              <a:rPr lang="en-US" b="1" dirty="0"/>
              <a:t> First &amp; </a:t>
            </a:r>
            <a:r>
              <a:rPr lang="en-US" b="1" u="sng" dirty="0"/>
              <a:t>Interns</a:t>
            </a:r>
            <a:r>
              <a:rPr lang="en-US" b="1" dirty="0"/>
              <a:t> Second!</a:t>
            </a:r>
          </a:p>
        </p:txBody>
      </p:sp>
      <p:sp>
        <p:nvSpPr>
          <p:cNvPr id="9" name="Subtitle 8">
            <a:extLst>
              <a:ext uri="{FF2B5EF4-FFF2-40B4-BE49-F238E27FC236}">
                <a16:creationId xmlns:a16="http://schemas.microsoft.com/office/drawing/2014/main" id="{16C004FB-98D2-B3A3-16F8-18D6B277994B}"/>
              </a:ext>
            </a:extLst>
          </p:cNvPr>
          <p:cNvSpPr>
            <a:spLocks noGrp="1"/>
          </p:cNvSpPr>
          <p:nvPr>
            <p:ph type="subTitle" idx="1"/>
          </p:nvPr>
        </p:nvSpPr>
        <p:spPr>
          <a:xfrm>
            <a:off x="1523999" y="5971507"/>
            <a:ext cx="9648497" cy="524794"/>
          </a:xfrm>
        </p:spPr>
        <p:txBody>
          <a:bodyPr>
            <a:noAutofit/>
          </a:bodyPr>
          <a:lstStyle/>
          <a:p>
            <a:r>
              <a:rPr lang="en-US" sz="3200" dirty="0"/>
              <a:t>Education must be the primary focus of their education</a:t>
            </a:r>
          </a:p>
        </p:txBody>
      </p:sp>
      <p:sp>
        <p:nvSpPr>
          <p:cNvPr id="7" name="Slide Number Placeholder 6">
            <a:extLst>
              <a:ext uri="{FF2B5EF4-FFF2-40B4-BE49-F238E27FC236}">
                <a16:creationId xmlns:a16="http://schemas.microsoft.com/office/drawing/2014/main" id="{5A14DD92-FEBC-4B72-516C-E7D02C398E3B}"/>
              </a:ext>
            </a:extLst>
          </p:cNvPr>
          <p:cNvSpPr>
            <a:spLocks noGrp="1"/>
          </p:cNvSpPr>
          <p:nvPr>
            <p:ph type="sldNum" sz="quarter" idx="4294967295"/>
          </p:nvPr>
        </p:nvSpPr>
        <p:spPr>
          <a:xfrm>
            <a:off x="9448800" y="6356350"/>
            <a:ext cx="2743200" cy="365125"/>
          </a:xfrm>
        </p:spPr>
        <p:txBody>
          <a:bodyPr/>
          <a:lstStyle/>
          <a:p>
            <a:fld id="{294A09A9-5501-47C1-A89A-A340965A2BE2}" type="slidenum">
              <a:rPr lang="en-US" smtClean="0"/>
              <a:pPr/>
              <a:t>61</a:t>
            </a:fld>
            <a:endParaRPr lang="en-US" dirty="0"/>
          </a:p>
        </p:txBody>
      </p:sp>
    </p:spTree>
    <p:extLst>
      <p:ext uri="{BB962C8B-B14F-4D97-AF65-F5344CB8AC3E}">
        <p14:creationId xmlns:p14="http://schemas.microsoft.com/office/powerpoint/2010/main" val="13627135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705B514-C872-FBC1-4E2E-35CB772D4541}"/>
              </a:ext>
            </a:extLst>
          </p:cNvPr>
          <p:cNvSpPr>
            <a:spLocks noGrp="1"/>
          </p:cNvSpPr>
          <p:nvPr>
            <p:ph type="title"/>
          </p:nvPr>
        </p:nvSpPr>
        <p:spPr/>
        <p:txBody>
          <a:bodyPr/>
          <a:lstStyle/>
          <a:p>
            <a:r>
              <a:rPr lang="en-US" dirty="0"/>
              <a:t>New Curriculum Charts Available Online</a:t>
            </a:r>
          </a:p>
        </p:txBody>
      </p:sp>
      <p:sp>
        <p:nvSpPr>
          <p:cNvPr id="8" name="Text Placeholder 7">
            <a:extLst>
              <a:ext uri="{FF2B5EF4-FFF2-40B4-BE49-F238E27FC236}">
                <a16:creationId xmlns:a16="http://schemas.microsoft.com/office/drawing/2014/main" id="{C56D3DAB-754F-5F74-A430-884850031AA3}"/>
              </a:ext>
            </a:extLst>
          </p:cNvPr>
          <p:cNvSpPr>
            <a:spLocks noGrp="1"/>
          </p:cNvSpPr>
          <p:nvPr>
            <p:ph type="body" sz="quarter" idx="15"/>
          </p:nvPr>
        </p:nvSpPr>
        <p:spPr>
          <a:xfrm>
            <a:off x="457200" y="3878317"/>
            <a:ext cx="3584448" cy="2890345"/>
          </a:xfrm>
        </p:spPr>
        <p:txBody>
          <a:bodyPr>
            <a:normAutofit/>
          </a:bodyPr>
          <a:lstStyle/>
          <a:p>
            <a:r>
              <a:rPr lang="en-US" sz="2000" b="1" noProof="0" dirty="0"/>
              <a:t>See what students are learnings:</a:t>
            </a:r>
          </a:p>
          <a:p>
            <a:r>
              <a:rPr lang="en-US" sz="2000" b="1" noProof="0" dirty="0"/>
              <a:t>socialwork.byu.edu</a:t>
            </a:r>
          </a:p>
          <a:p>
            <a:r>
              <a:rPr lang="en-US" sz="2000" b="1" noProof="0" dirty="0"/>
              <a:t>Students tab</a:t>
            </a:r>
          </a:p>
          <a:p>
            <a:r>
              <a:rPr lang="en-US" sz="2000" b="1" noProof="0" dirty="0"/>
              <a:t>Programs of Study</a:t>
            </a:r>
          </a:p>
          <a:p>
            <a:endParaRPr lang="en-US" sz="2000" b="1" noProof="0" dirty="0"/>
          </a:p>
          <a:p>
            <a:endParaRPr lang="en-US" dirty="0"/>
          </a:p>
        </p:txBody>
      </p:sp>
      <p:pic>
        <p:nvPicPr>
          <p:cNvPr id="9" name="Picture Placeholder 8">
            <a:extLst>
              <a:ext uri="{FF2B5EF4-FFF2-40B4-BE49-F238E27FC236}">
                <a16:creationId xmlns:a16="http://schemas.microsoft.com/office/drawing/2014/main" id="{B00154ED-3131-67D2-27AF-CB58F4A8DE4D}"/>
              </a:ext>
            </a:extLst>
          </p:cNvPr>
          <p:cNvPicPr>
            <a:picLocks noGrp="1" noChangeAspect="1"/>
          </p:cNvPicPr>
          <p:nvPr>
            <p:ph type="pic" sz="quarter" idx="14"/>
          </p:nvPr>
        </p:nvPicPr>
        <p:blipFill>
          <a:blip r:embed="rId2"/>
          <a:srcRect l="8998" r="8998"/>
          <a:stretch>
            <a:fillRect/>
          </a:stretch>
        </p:blipFill>
        <p:spPr>
          <a:xfrm>
            <a:off x="4914936" y="859176"/>
            <a:ext cx="3157921" cy="5052674"/>
          </a:xfrm>
          <a:prstGeom prst="rect">
            <a:avLst/>
          </a:prstGeom>
        </p:spPr>
      </p:pic>
      <p:pic>
        <p:nvPicPr>
          <p:cNvPr id="10" name="Picture Placeholder 9">
            <a:extLst>
              <a:ext uri="{FF2B5EF4-FFF2-40B4-BE49-F238E27FC236}">
                <a16:creationId xmlns:a16="http://schemas.microsoft.com/office/drawing/2014/main" id="{AF62E6F5-9D2A-36D1-113D-660D48608FFA}"/>
              </a:ext>
            </a:extLst>
          </p:cNvPr>
          <p:cNvPicPr>
            <a:picLocks noGrp="1" noChangeAspect="1"/>
          </p:cNvPicPr>
          <p:nvPr>
            <p:ph type="pic" sz="quarter" idx="13"/>
          </p:nvPr>
        </p:nvPicPr>
        <p:blipFill>
          <a:blip r:embed="rId3"/>
          <a:srcRect t="16913" b="16913"/>
          <a:stretch>
            <a:fillRect/>
          </a:stretch>
        </p:blipFill>
        <p:spPr>
          <a:xfrm>
            <a:off x="8072857" y="946150"/>
            <a:ext cx="3646068" cy="4162940"/>
          </a:xfrm>
          <a:prstGeom prst="rect">
            <a:avLst/>
          </a:prstGeom>
        </p:spPr>
      </p:pic>
    </p:spTree>
    <p:extLst>
      <p:ext uri="{BB962C8B-B14F-4D97-AF65-F5344CB8AC3E}">
        <p14:creationId xmlns:p14="http://schemas.microsoft.com/office/powerpoint/2010/main" val="3525383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DB0BDC2-B430-A397-AA1A-D5DF641E3D3D}"/>
              </a:ext>
            </a:extLst>
          </p:cNvPr>
          <p:cNvSpPr>
            <a:spLocks noGrp="1"/>
          </p:cNvSpPr>
          <p:nvPr>
            <p:ph type="title"/>
          </p:nvPr>
        </p:nvSpPr>
        <p:spPr/>
        <p:txBody>
          <a:bodyPr/>
          <a:lstStyle/>
          <a:p>
            <a:r>
              <a:rPr lang="en-US" dirty="0"/>
              <a:t>What we learned from COVID: Remote Activities</a:t>
            </a:r>
          </a:p>
        </p:txBody>
      </p:sp>
      <p:sp>
        <p:nvSpPr>
          <p:cNvPr id="10" name="Content Placeholder 9">
            <a:extLst>
              <a:ext uri="{FF2B5EF4-FFF2-40B4-BE49-F238E27FC236}">
                <a16:creationId xmlns:a16="http://schemas.microsoft.com/office/drawing/2014/main" id="{2A57AECE-C0E6-B621-7964-AA0BAE6EB3B9}"/>
              </a:ext>
            </a:extLst>
          </p:cNvPr>
          <p:cNvSpPr>
            <a:spLocks noGrp="1"/>
          </p:cNvSpPr>
          <p:nvPr>
            <p:ph idx="1"/>
          </p:nvPr>
        </p:nvSpPr>
        <p:spPr>
          <a:xfrm>
            <a:off x="76200" y="1825624"/>
            <a:ext cx="11811000" cy="4651375"/>
          </a:xfrm>
        </p:spPr>
        <p:txBody>
          <a:bodyPr>
            <a:normAutofit/>
          </a:bodyPr>
          <a:lstStyle/>
          <a:p>
            <a:r>
              <a:rPr lang="en-US" sz="3200" dirty="0"/>
              <a:t>While accommodations from the University for COVID-19-related symptoms are no longer in place, we learned the importance of having Remote Learning Activities in place in the case that a student is unable to attend their internship due to a sickness or extenuating circumstance. </a:t>
            </a:r>
          </a:p>
          <a:p>
            <a:r>
              <a:rPr lang="en-US" sz="3200" dirty="0"/>
              <a:t>At the end of the Learning Agreement that is signed, you will need to check 3 possible activities that could be done at your agency if the above criteria is met. </a:t>
            </a:r>
            <a:r>
              <a:rPr lang="en-US" sz="3200" b="1" u="sng" dirty="0">
                <a:ea typeface="+mn-lt"/>
                <a:cs typeface="+mn-lt"/>
              </a:rPr>
              <a:t>To be considered as a CLINICAL field-related training, social work practice skill development must be included within the course content.  </a:t>
            </a:r>
            <a:r>
              <a:rPr lang="en-US" sz="3200" dirty="0">
                <a:ea typeface="+mn-lt"/>
                <a:cs typeface="+mn-lt"/>
              </a:rPr>
              <a:t>(Competency 6,7,8,9)</a:t>
            </a:r>
            <a:endParaRPr lang="en-US" sz="3200" dirty="0"/>
          </a:p>
          <a:p>
            <a:endParaRPr lang="en-US" dirty="0"/>
          </a:p>
        </p:txBody>
      </p:sp>
      <p:sp>
        <p:nvSpPr>
          <p:cNvPr id="8" name="Slide Number Placeholder 7">
            <a:extLst>
              <a:ext uri="{FF2B5EF4-FFF2-40B4-BE49-F238E27FC236}">
                <a16:creationId xmlns:a16="http://schemas.microsoft.com/office/drawing/2014/main" id="{E8CF7BE9-70E9-584C-707A-7809250F5859}"/>
              </a:ext>
            </a:extLst>
          </p:cNvPr>
          <p:cNvSpPr>
            <a:spLocks noGrp="1"/>
          </p:cNvSpPr>
          <p:nvPr>
            <p:ph type="sldNum" sz="quarter" idx="12"/>
          </p:nvPr>
        </p:nvSpPr>
        <p:spPr/>
        <p:txBody>
          <a:bodyPr/>
          <a:lstStyle/>
          <a:p>
            <a:fld id="{294A09A9-5501-47C1-A89A-A340965A2BE2}" type="slidenum">
              <a:rPr lang="en-US" smtClean="0"/>
              <a:t>63</a:t>
            </a:fld>
            <a:endParaRPr lang="en-US" dirty="0"/>
          </a:p>
        </p:txBody>
      </p:sp>
    </p:spTree>
    <p:extLst>
      <p:ext uri="{BB962C8B-B14F-4D97-AF65-F5344CB8AC3E}">
        <p14:creationId xmlns:p14="http://schemas.microsoft.com/office/powerpoint/2010/main" val="10503749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DB0BDC2-B430-A397-AA1A-D5DF641E3D3D}"/>
              </a:ext>
            </a:extLst>
          </p:cNvPr>
          <p:cNvSpPr>
            <a:spLocks noGrp="1"/>
          </p:cNvSpPr>
          <p:nvPr>
            <p:ph type="title"/>
          </p:nvPr>
        </p:nvSpPr>
        <p:spPr/>
        <p:txBody>
          <a:bodyPr/>
          <a:lstStyle/>
          <a:p>
            <a:r>
              <a:rPr lang="en-US" dirty="0"/>
              <a:t>Ideas for Remote Learning Activities:</a:t>
            </a:r>
          </a:p>
        </p:txBody>
      </p:sp>
      <p:sp>
        <p:nvSpPr>
          <p:cNvPr id="10" name="Content Placeholder 9">
            <a:extLst>
              <a:ext uri="{FF2B5EF4-FFF2-40B4-BE49-F238E27FC236}">
                <a16:creationId xmlns:a16="http://schemas.microsoft.com/office/drawing/2014/main" id="{2A57AECE-C0E6-B621-7964-AA0BAE6EB3B9}"/>
              </a:ext>
            </a:extLst>
          </p:cNvPr>
          <p:cNvSpPr>
            <a:spLocks noGrp="1"/>
          </p:cNvSpPr>
          <p:nvPr>
            <p:ph idx="1"/>
          </p:nvPr>
        </p:nvSpPr>
        <p:spPr>
          <a:xfrm>
            <a:off x="76200" y="1825624"/>
            <a:ext cx="11811000" cy="5032376"/>
          </a:xfrm>
        </p:spPr>
        <p:txBody>
          <a:bodyPr>
            <a:normAutofit fontScale="40000" lnSpcReduction="20000"/>
          </a:bodyPr>
          <a:lstStyle/>
          <a:p>
            <a:pPr>
              <a:lnSpc>
                <a:spcPct val="120000"/>
              </a:lnSpc>
            </a:pPr>
            <a:r>
              <a:rPr lang="en-US" sz="7600" u="sng" dirty="0">
                <a:ea typeface="+mn-lt"/>
                <a:cs typeface="+mn-lt"/>
              </a:rPr>
              <a:t>Community Outreach Projects:</a:t>
            </a:r>
            <a:r>
              <a:rPr lang="en-US" sz="7600" dirty="0">
                <a:ea typeface="+mn-lt"/>
                <a:cs typeface="+mn-lt"/>
              </a:rPr>
              <a:t> Students may participate in Community Outreach Projects to benefit the community using their MSW training and skills. All such projects must be linked to a social work course or a therapeutically related AmeriCorps activity.  (Competency 1-9)</a:t>
            </a:r>
          </a:p>
          <a:p>
            <a:pPr>
              <a:lnSpc>
                <a:spcPct val="120000"/>
              </a:lnSpc>
            </a:pPr>
            <a:r>
              <a:rPr lang="en-US" sz="7600" u="sng" dirty="0">
                <a:ea typeface="+mn-lt"/>
                <a:cs typeface="+mn-lt"/>
              </a:rPr>
              <a:t>Virtual Field-Related Trainings:</a:t>
            </a:r>
            <a:r>
              <a:rPr lang="en-US" sz="7600" dirty="0">
                <a:ea typeface="+mn-lt"/>
                <a:cs typeface="+mn-lt"/>
              </a:rPr>
              <a:t>  Student participation in online trainings regarding internship procedures, policies, and management; supervision; skills training, trainings that will benefit the internship agency (specialized treatment, self-care, ethics, etc.), or specialized clinical training will count as remote field activities. (Competency 1-9)</a:t>
            </a:r>
          </a:p>
          <a:p>
            <a:endParaRPr lang="en-US" sz="5400" dirty="0"/>
          </a:p>
          <a:p>
            <a:endParaRPr lang="en-US" dirty="0"/>
          </a:p>
        </p:txBody>
      </p:sp>
      <p:sp>
        <p:nvSpPr>
          <p:cNvPr id="8" name="Slide Number Placeholder 7">
            <a:extLst>
              <a:ext uri="{FF2B5EF4-FFF2-40B4-BE49-F238E27FC236}">
                <a16:creationId xmlns:a16="http://schemas.microsoft.com/office/drawing/2014/main" id="{E8CF7BE9-70E9-584C-707A-7809250F5859}"/>
              </a:ext>
            </a:extLst>
          </p:cNvPr>
          <p:cNvSpPr>
            <a:spLocks noGrp="1"/>
          </p:cNvSpPr>
          <p:nvPr>
            <p:ph type="sldNum" sz="quarter" idx="12"/>
          </p:nvPr>
        </p:nvSpPr>
        <p:spPr/>
        <p:txBody>
          <a:bodyPr/>
          <a:lstStyle/>
          <a:p>
            <a:fld id="{294A09A9-5501-47C1-A89A-A340965A2BE2}" type="slidenum">
              <a:rPr lang="en-US" smtClean="0"/>
              <a:t>64</a:t>
            </a:fld>
            <a:endParaRPr lang="en-US" dirty="0"/>
          </a:p>
        </p:txBody>
      </p:sp>
    </p:spTree>
    <p:extLst>
      <p:ext uri="{BB962C8B-B14F-4D97-AF65-F5344CB8AC3E}">
        <p14:creationId xmlns:p14="http://schemas.microsoft.com/office/powerpoint/2010/main" val="18491166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5F906-8F6C-1AF0-8961-0458BFF4DF5B}"/>
              </a:ext>
            </a:extLst>
          </p:cNvPr>
          <p:cNvSpPr>
            <a:spLocks noGrp="1"/>
          </p:cNvSpPr>
          <p:nvPr>
            <p:ph type="title"/>
          </p:nvPr>
        </p:nvSpPr>
        <p:spPr/>
        <p:txBody>
          <a:bodyPr/>
          <a:lstStyle/>
          <a:p>
            <a:r>
              <a:rPr lang="en-US" dirty="0"/>
              <a:t>Remote Activities Continued..</a:t>
            </a:r>
          </a:p>
        </p:txBody>
      </p:sp>
      <p:sp>
        <p:nvSpPr>
          <p:cNvPr id="3" name="Content Placeholder 2">
            <a:extLst>
              <a:ext uri="{FF2B5EF4-FFF2-40B4-BE49-F238E27FC236}">
                <a16:creationId xmlns:a16="http://schemas.microsoft.com/office/drawing/2014/main" id="{1E4E5DE8-DE42-2726-89A7-EDA7C98E9A53}"/>
              </a:ext>
            </a:extLst>
          </p:cNvPr>
          <p:cNvSpPr>
            <a:spLocks noGrp="1"/>
          </p:cNvSpPr>
          <p:nvPr>
            <p:ph idx="1"/>
          </p:nvPr>
        </p:nvSpPr>
        <p:spPr>
          <a:xfrm>
            <a:off x="838200" y="1825624"/>
            <a:ext cx="10515600" cy="5032376"/>
          </a:xfrm>
        </p:spPr>
        <p:txBody>
          <a:bodyPr>
            <a:normAutofit/>
          </a:bodyPr>
          <a:lstStyle/>
          <a:p>
            <a:r>
              <a:rPr lang="en-US" sz="3200" u="sng" dirty="0"/>
              <a:t>Curriculum Development:</a:t>
            </a:r>
            <a:r>
              <a:rPr lang="en-US" sz="3200" dirty="0"/>
              <a:t>  Develop curriculum for agency Groups/Workshops for future implementation with clients (ex. Life-skills, grief, trauma, domestic violence, etc.) </a:t>
            </a:r>
            <a:r>
              <a:rPr lang="en-US" sz="3200" dirty="0">
                <a:ea typeface="+mn-lt"/>
                <a:cs typeface="+mn-lt"/>
              </a:rPr>
              <a:t>(Competency 6,7,8,9)</a:t>
            </a:r>
            <a:endParaRPr lang="en-US" sz="3200" dirty="0"/>
          </a:p>
          <a:p>
            <a:r>
              <a:rPr lang="en-US" sz="3200" u="sng" dirty="0"/>
              <a:t>Written Materials for Agency, Clients, or Community:</a:t>
            </a:r>
            <a:r>
              <a:rPr lang="en-US" sz="3200" dirty="0"/>
              <a:t>  Develop handouts/flyers/brochures (ex. Explain client rights, informed consent policies, language translation, etc.) </a:t>
            </a:r>
            <a:r>
              <a:rPr lang="en-US" sz="3200" dirty="0">
                <a:ea typeface="+mn-lt"/>
                <a:cs typeface="+mn-lt"/>
              </a:rPr>
              <a:t>(Competency 1-9)</a:t>
            </a:r>
            <a:endParaRPr lang="en-US" sz="3200" dirty="0"/>
          </a:p>
          <a:p>
            <a:r>
              <a:rPr lang="en-US" sz="3200" u="sng" dirty="0"/>
              <a:t>Organizational Policy Review:</a:t>
            </a:r>
            <a:r>
              <a:rPr lang="en-US" sz="3200" dirty="0"/>
              <a:t>  Review agency policies with suggestions/recommendations where appropriate (ex. Safety policies </a:t>
            </a:r>
            <a:r>
              <a:rPr lang="en-US" dirty="0"/>
              <a:t>(including COVID-19, natural disasters, etc.), diversity policies, use of social media, utilization of technology, etc.) </a:t>
            </a:r>
            <a:r>
              <a:rPr lang="en-US" dirty="0">
                <a:ea typeface="+mn-lt"/>
                <a:cs typeface="+mn-lt"/>
              </a:rPr>
              <a:t>(Competency 1-9</a:t>
            </a:r>
            <a:endParaRPr lang="en-US" b="1" dirty="0"/>
          </a:p>
        </p:txBody>
      </p:sp>
      <p:sp>
        <p:nvSpPr>
          <p:cNvPr id="6" name="Slide Number Placeholder 5">
            <a:extLst>
              <a:ext uri="{FF2B5EF4-FFF2-40B4-BE49-F238E27FC236}">
                <a16:creationId xmlns:a16="http://schemas.microsoft.com/office/drawing/2014/main" id="{45332083-5AEA-FEC5-1390-12B019B764E7}"/>
              </a:ext>
            </a:extLst>
          </p:cNvPr>
          <p:cNvSpPr>
            <a:spLocks noGrp="1"/>
          </p:cNvSpPr>
          <p:nvPr>
            <p:ph type="sldNum" sz="quarter" idx="12"/>
          </p:nvPr>
        </p:nvSpPr>
        <p:spPr/>
        <p:txBody>
          <a:bodyPr/>
          <a:lstStyle/>
          <a:p>
            <a:fld id="{294A09A9-5501-47C1-A89A-A340965A2BE2}" type="slidenum">
              <a:rPr lang="en-US" smtClean="0"/>
              <a:t>65</a:t>
            </a:fld>
            <a:endParaRPr lang="en-US" dirty="0"/>
          </a:p>
        </p:txBody>
      </p:sp>
    </p:spTree>
    <p:extLst>
      <p:ext uri="{BB962C8B-B14F-4D97-AF65-F5344CB8AC3E}">
        <p14:creationId xmlns:p14="http://schemas.microsoft.com/office/powerpoint/2010/main" val="23204709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5F906-8F6C-1AF0-8961-0458BFF4DF5B}"/>
              </a:ext>
            </a:extLst>
          </p:cNvPr>
          <p:cNvSpPr>
            <a:spLocks noGrp="1"/>
          </p:cNvSpPr>
          <p:nvPr>
            <p:ph type="title"/>
          </p:nvPr>
        </p:nvSpPr>
        <p:spPr/>
        <p:txBody>
          <a:bodyPr/>
          <a:lstStyle/>
          <a:p>
            <a:r>
              <a:rPr lang="en-US" dirty="0"/>
              <a:t>Remote Activities Continued..</a:t>
            </a:r>
          </a:p>
        </p:txBody>
      </p:sp>
      <p:sp>
        <p:nvSpPr>
          <p:cNvPr id="3" name="Content Placeholder 2">
            <a:extLst>
              <a:ext uri="{FF2B5EF4-FFF2-40B4-BE49-F238E27FC236}">
                <a16:creationId xmlns:a16="http://schemas.microsoft.com/office/drawing/2014/main" id="{1E4E5DE8-DE42-2726-89A7-EDA7C98E9A53}"/>
              </a:ext>
            </a:extLst>
          </p:cNvPr>
          <p:cNvSpPr>
            <a:spLocks noGrp="1"/>
          </p:cNvSpPr>
          <p:nvPr>
            <p:ph idx="1"/>
          </p:nvPr>
        </p:nvSpPr>
        <p:spPr>
          <a:xfrm>
            <a:off x="838200" y="1825624"/>
            <a:ext cx="10515600" cy="5032376"/>
          </a:xfrm>
        </p:spPr>
        <p:txBody>
          <a:bodyPr>
            <a:normAutofit fontScale="47500" lnSpcReduction="20000"/>
          </a:bodyPr>
          <a:lstStyle/>
          <a:p>
            <a:pPr>
              <a:lnSpc>
                <a:spcPct val="120000"/>
              </a:lnSpc>
            </a:pPr>
            <a:r>
              <a:rPr lang="en-US" sz="5400" u="sng" dirty="0"/>
              <a:t>Legislative Policy Review:</a:t>
            </a:r>
            <a:r>
              <a:rPr lang="en-US" sz="5400" dirty="0"/>
              <a:t> Review relevant laws and policies impacting the population students work with (ex. Indian Child Welfare Act, Emergency Mental Health Holds, Homeless Policies, Refugee and Immigrant Policies, etc.) and provide a synopsis of key takeaways or prepare advocacy materials. (Competency 5)</a:t>
            </a:r>
          </a:p>
          <a:p>
            <a:pPr>
              <a:lnSpc>
                <a:spcPct val="120000"/>
              </a:lnSpc>
            </a:pPr>
            <a:r>
              <a:rPr lang="en-US" sz="5400" u="sng" dirty="0"/>
              <a:t>Literature Review:</a:t>
            </a:r>
            <a:r>
              <a:rPr lang="en-US" sz="5400" dirty="0"/>
              <a:t> Conduct a literature review on a specific topic relevant to the internship placement agency. (ex. Effectiveness of an interventions, how interruption of services impacts mental health or economic stability, etc.) (Competency 4)</a:t>
            </a:r>
          </a:p>
          <a:p>
            <a:pPr>
              <a:lnSpc>
                <a:spcPct val="120000"/>
              </a:lnSpc>
            </a:pPr>
            <a:r>
              <a:rPr lang="en-US" sz="5400" u="sng" dirty="0"/>
              <a:t>Grants: </a:t>
            </a:r>
            <a:r>
              <a:rPr lang="en-US" sz="5400" dirty="0"/>
              <a:t> Research potential grant opportunities and/or prepare aspects of the grant writing. </a:t>
            </a:r>
            <a:r>
              <a:rPr lang="en-US" sz="5400" dirty="0">
                <a:ea typeface="+mn-lt"/>
                <a:cs typeface="+mn-lt"/>
              </a:rPr>
              <a:t>(Competency 1-9)</a:t>
            </a:r>
            <a:endParaRPr lang="en-US" sz="5400" u="sng" dirty="0"/>
          </a:p>
        </p:txBody>
      </p:sp>
      <p:sp>
        <p:nvSpPr>
          <p:cNvPr id="6" name="Slide Number Placeholder 5">
            <a:extLst>
              <a:ext uri="{FF2B5EF4-FFF2-40B4-BE49-F238E27FC236}">
                <a16:creationId xmlns:a16="http://schemas.microsoft.com/office/drawing/2014/main" id="{45332083-5AEA-FEC5-1390-12B019B764E7}"/>
              </a:ext>
            </a:extLst>
          </p:cNvPr>
          <p:cNvSpPr>
            <a:spLocks noGrp="1"/>
          </p:cNvSpPr>
          <p:nvPr>
            <p:ph type="sldNum" sz="quarter" idx="12"/>
          </p:nvPr>
        </p:nvSpPr>
        <p:spPr/>
        <p:txBody>
          <a:bodyPr/>
          <a:lstStyle/>
          <a:p>
            <a:fld id="{294A09A9-5501-47C1-A89A-A340965A2BE2}" type="slidenum">
              <a:rPr lang="en-US" smtClean="0"/>
              <a:t>66</a:t>
            </a:fld>
            <a:endParaRPr lang="en-US" dirty="0"/>
          </a:p>
        </p:txBody>
      </p:sp>
    </p:spTree>
    <p:extLst>
      <p:ext uri="{BB962C8B-B14F-4D97-AF65-F5344CB8AC3E}">
        <p14:creationId xmlns:p14="http://schemas.microsoft.com/office/powerpoint/2010/main" val="31170624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5F906-8F6C-1AF0-8961-0458BFF4DF5B}"/>
              </a:ext>
            </a:extLst>
          </p:cNvPr>
          <p:cNvSpPr>
            <a:spLocks noGrp="1"/>
          </p:cNvSpPr>
          <p:nvPr>
            <p:ph type="title"/>
          </p:nvPr>
        </p:nvSpPr>
        <p:spPr/>
        <p:txBody>
          <a:bodyPr/>
          <a:lstStyle/>
          <a:p>
            <a:r>
              <a:rPr lang="en-US" dirty="0"/>
              <a:t>Remote Activities Continued..</a:t>
            </a:r>
          </a:p>
        </p:txBody>
      </p:sp>
      <p:sp>
        <p:nvSpPr>
          <p:cNvPr id="3" name="Content Placeholder 2">
            <a:extLst>
              <a:ext uri="{FF2B5EF4-FFF2-40B4-BE49-F238E27FC236}">
                <a16:creationId xmlns:a16="http://schemas.microsoft.com/office/drawing/2014/main" id="{1E4E5DE8-DE42-2726-89A7-EDA7C98E9A53}"/>
              </a:ext>
            </a:extLst>
          </p:cNvPr>
          <p:cNvSpPr>
            <a:spLocks noGrp="1"/>
          </p:cNvSpPr>
          <p:nvPr>
            <p:ph idx="1"/>
          </p:nvPr>
        </p:nvSpPr>
        <p:spPr>
          <a:xfrm>
            <a:off x="838200" y="1825624"/>
            <a:ext cx="10515600" cy="5032376"/>
          </a:xfrm>
        </p:spPr>
        <p:txBody>
          <a:bodyPr>
            <a:normAutofit fontScale="40000" lnSpcReduction="20000"/>
          </a:bodyPr>
          <a:lstStyle/>
          <a:p>
            <a:r>
              <a:rPr lang="en-US" sz="8800" u="sng" dirty="0"/>
              <a:t>Complete online trainings relevant to the practicum and social work practice:</a:t>
            </a:r>
            <a:r>
              <a:rPr lang="en-US" sz="8800" dirty="0"/>
              <a:t>  Complete assigned trainings from field instructor and provide: a certification of completion, a short written reflection, and/or prepare a presentation to disseminate the knowledge gained to others within the agency. (Competency 6,7, 8, 9)</a:t>
            </a:r>
          </a:p>
          <a:p>
            <a:r>
              <a:rPr lang="en-US" sz="8800" u="sng" dirty="0"/>
              <a:t>Community Networking/Resource Development:</a:t>
            </a:r>
            <a:r>
              <a:rPr lang="en-US" sz="8800" dirty="0"/>
              <a:t> Teleconference with various service providers, participate in resource mapping, develop a list of resources for clients with services offered, referral process, documentation needed, etc. (Competency 1, 2, 3, 4, 6, 7, 8)</a:t>
            </a:r>
            <a:endParaRPr lang="en-US" sz="8800" u="sng" dirty="0"/>
          </a:p>
        </p:txBody>
      </p:sp>
      <p:sp>
        <p:nvSpPr>
          <p:cNvPr id="6" name="Slide Number Placeholder 5">
            <a:extLst>
              <a:ext uri="{FF2B5EF4-FFF2-40B4-BE49-F238E27FC236}">
                <a16:creationId xmlns:a16="http://schemas.microsoft.com/office/drawing/2014/main" id="{45332083-5AEA-FEC5-1390-12B019B764E7}"/>
              </a:ext>
            </a:extLst>
          </p:cNvPr>
          <p:cNvSpPr>
            <a:spLocks noGrp="1"/>
          </p:cNvSpPr>
          <p:nvPr>
            <p:ph type="sldNum" sz="quarter" idx="12"/>
          </p:nvPr>
        </p:nvSpPr>
        <p:spPr/>
        <p:txBody>
          <a:bodyPr/>
          <a:lstStyle/>
          <a:p>
            <a:fld id="{294A09A9-5501-47C1-A89A-A340965A2BE2}" type="slidenum">
              <a:rPr lang="en-US" smtClean="0"/>
              <a:t>67</a:t>
            </a:fld>
            <a:endParaRPr lang="en-US" dirty="0"/>
          </a:p>
        </p:txBody>
      </p:sp>
    </p:spTree>
    <p:extLst>
      <p:ext uri="{BB962C8B-B14F-4D97-AF65-F5344CB8AC3E}">
        <p14:creationId xmlns:p14="http://schemas.microsoft.com/office/powerpoint/2010/main" val="23140317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5F906-8F6C-1AF0-8961-0458BFF4DF5B}"/>
              </a:ext>
            </a:extLst>
          </p:cNvPr>
          <p:cNvSpPr>
            <a:spLocks noGrp="1"/>
          </p:cNvSpPr>
          <p:nvPr>
            <p:ph type="title"/>
          </p:nvPr>
        </p:nvSpPr>
        <p:spPr/>
        <p:txBody>
          <a:bodyPr/>
          <a:lstStyle/>
          <a:p>
            <a:r>
              <a:rPr lang="en-US" dirty="0"/>
              <a:t>Remote Activities Continued..</a:t>
            </a:r>
          </a:p>
        </p:txBody>
      </p:sp>
      <p:sp>
        <p:nvSpPr>
          <p:cNvPr id="3" name="Content Placeholder 2">
            <a:extLst>
              <a:ext uri="{FF2B5EF4-FFF2-40B4-BE49-F238E27FC236}">
                <a16:creationId xmlns:a16="http://schemas.microsoft.com/office/drawing/2014/main" id="{1E4E5DE8-DE42-2726-89A7-EDA7C98E9A53}"/>
              </a:ext>
            </a:extLst>
          </p:cNvPr>
          <p:cNvSpPr>
            <a:spLocks noGrp="1"/>
          </p:cNvSpPr>
          <p:nvPr>
            <p:ph idx="1"/>
          </p:nvPr>
        </p:nvSpPr>
        <p:spPr>
          <a:xfrm>
            <a:off x="838200" y="1825624"/>
            <a:ext cx="10515600" cy="5032376"/>
          </a:xfrm>
        </p:spPr>
        <p:txBody>
          <a:bodyPr>
            <a:normAutofit fontScale="40000" lnSpcReduction="20000"/>
          </a:bodyPr>
          <a:lstStyle/>
          <a:p>
            <a:pPr>
              <a:lnSpc>
                <a:spcPct val="120000"/>
              </a:lnSpc>
            </a:pPr>
            <a:r>
              <a:rPr lang="en-US" sz="9600" dirty="0"/>
              <a:t>Field Instructors, Task Supervisors, or Social Work Course Professors may develop additional activities or trainings in addition to those listed here. </a:t>
            </a:r>
          </a:p>
          <a:p>
            <a:pPr>
              <a:lnSpc>
                <a:spcPct val="120000"/>
              </a:lnSpc>
            </a:pPr>
            <a:endParaRPr lang="en-US" sz="9600" b="1" u="sng" dirty="0"/>
          </a:p>
          <a:p>
            <a:pPr>
              <a:lnSpc>
                <a:spcPct val="120000"/>
              </a:lnSpc>
            </a:pPr>
            <a:r>
              <a:rPr lang="en-US" sz="9600" b="1" u="sng" dirty="0"/>
              <a:t>It is the student’s responsibility to ensure that all field-related activities are pre-approved by their Integrative Field Seminar Instructor. </a:t>
            </a:r>
            <a:r>
              <a:rPr lang="en-US" sz="9600" u="sng" dirty="0">
                <a:ea typeface="+mn-lt"/>
                <a:cs typeface="+mn-lt"/>
              </a:rPr>
              <a:t>(Competency 1-9)</a:t>
            </a:r>
          </a:p>
        </p:txBody>
      </p:sp>
      <p:sp>
        <p:nvSpPr>
          <p:cNvPr id="6" name="Slide Number Placeholder 5">
            <a:extLst>
              <a:ext uri="{FF2B5EF4-FFF2-40B4-BE49-F238E27FC236}">
                <a16:creationId xmlns:a16="http://schemas.microsoft.com/office/drawing/2014/main" id="{45332083-5AEA-FEC5-1390-12B019B764E7}"/>
              </a:ext>
            </a:extLst>
          </p:cNvPr>
          <p:cNvSpPr>
            <a:spLocks noGrp="1"/>
          </p:cNvSpPr>
          <p:nvPr>
            <p:ph type="sldNum" sz="quarter" idx="12"/>
          </p:nvPr>
        </p:nvSpPr>
        <p:spPr/>
        <p:txBody>
          <a:bodyPr/>
          <a:lstStyle/>
          <a:p>
            <a:fld id="{294A09A9-5501-47C1-A89A-A340965A2BE2}" type="slidenum">
              <a:rPr lang="en-US" smtClean="0"/>
              <a:t>68</a:t>
            </a:fld>
            <a:endParaRPr lang="en-US" dirty="0"/>
          </a:p>
        </p:txBody>
      </p:sp>
    </p:spTree>
    <p:extLst>
      <p:ext uri="{BB962C8B-B14F-4D97-AF65-F5344CB8AC3E}">
        <p14:creationId xmlns:p14="http://schemas.microsoft.com/office/powerpoint/2010/main" val="21968457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People in classroom">
            <a:extLst>
              <a:ext uri="{FF2B5EF4-FFF2-40B4-BE49-F238E27FC236}">
                <a16:creationId xmlns:a16="http://schemas.microsoft.com/office/drawing/2014/main" id="{4770AC3F-A598-5E91-1FED-31506050C736}"/>
              </a:ext>
            </a:extLst>
          </p:cNvPr>
          <p:cNvPicPr>
            <a:picLocks noChangeAspect="1"/>
          </p:cNvPicPr>
          <p:nvPr/>
        </p:nvPicPr>
        <p:blipFill rotWithShape="1">
          <a:blip r:embed="rId2"/>
          <a:srcRect t="15842" r="-1" b="27539"/>
          <a:stretch/>
        </p:blipFill>
        <p:spPr>
          <a:xfrm>
            <a:off x="1524" y="-2"/>
            <a:ext cx="12188952" cy="4572000"/>
          </a:xfrm>
          <a:prstGeom prst="rect">
            <a:avLst/>
          </a:prstGeom>
          <a:noFill/>
        </p:spPr>
      </p:pic>
      <p:sp>
        <p:nvSpPr>
          <p:cNvPr id="2" name="Title 1">
            <a:extLst>
              <a:ext uri="{FF2B5EF4-FFF2-40B4-BE49-F238E27FC236}">
                <a16:creationId xmlns:a16="http://schemas.microsoft.com/office/drawing/2014/main" id="{7235CF13-7CDA-B1C6-76B2-7AA8174A9BB2}"/>
              </a:ext>
            </a:extLst>
          </p:cNvPr>
          <p:cNvSpPr>
            <a:spLocks noGrp="1"/>
          </p:cNvSpPr>
          <p:nvPr>
            <p:ph type="ctrTitle"/>
          </p:nvPr>
        </p:nvSpPr>
        <p:spPr>
          <a:xfrm>
            <a:off x="1524000" y="4236326"/>
            <a:ext cx="9144000" cy="1212182"/>
          </a:xfrm>
        </p:spPr>
        <p:txBody>
          <a:bodyPr anchor="b">
            <a:normAutofit/>
          </a:bodyPr>
          <a:lstStyle/>
          <a:p>
            <a:r>
              <a:rPr lang="en-US" dirty="0"/>
              <a:t>CEU Opportunities for Field Instructors</a:t>
            </a:r>
          </a:p>
        </p:txBody>
      </p:sp>
      <p:sp>
        <p:nvSpPr>
          <p:cNvPr id="3" name="Content Placeholder 2">
            <a:extLst>
              <a:ext uri="{FF2B5EF4-FFF2-40B4-BE49-F238E27FC236}">
                <a16:creationId xmlns:a16="http://schemas.microsoft.com/office/drawing/2014/main" id="{992B2F9B-8A11-CD14-DDFB-36482D3CFFCF}"/>
              </a:ext>
            </a:extLst>
          </p:cNvPr>
          <p:cNvSpPr>
            <a:spLocks noGrp="1"/>
          </p:cNvSpPr>
          <p:nvPr>
            <p:ph type="subTitle" idx="1"/>
          </p:nvPr>
        </p:nvSpPr>
        <p:spPr>
          <a:xfrm>
            <a:off x="1334814" y="5618437"/>
            <a:ext cx="9690538" cy="1212181"/>
          </a:xfrm>
        </p:spPr>
        <p:txBody>
          <a:bodyPr>
            <a:normAutofit fontScale="92500"/>
          </a:bodyPr>
          <a:lstStyle/>
          <a:p>
            <a:r>
              <a:rPr lang="en-US" sz="3200" dirty="0"/>
              <a:t>CEU trainings are provided free of charge twice yearly. (Typically held in the Fall and Spring of each calendar year)</a:t>
            </a:r>
          </a:p>
          <a:p>
            <a:endParaRPr lang="en-US" dirty="0"/>
          </a:p>
        </p:txBody>
      </p:sp>
      <p:sp>
        <p:nvSpPr>
          <p:cNvPr id="6" name="Slide Number Placeholder 5" hidden="1">
            <a:extLst>
              <a:ext uri="{FF2B5EF4-FFF2-40B4-BE49-F238E27FC236}">
                <a16:creationId xmlns:a16="http://schemas.microsoft.com/office/drawing/2014/main" id="{A84EFEAF-E107-1127-8FD5-0468D53E992F}"/>
              </a:ext>
            </a:extLst>
          </p:cNvPr>
          <p:cNvSpPr>
            <a:spLocks noGrp="1"/>
          </p:cNvSpPr>
          <p:nvPr>
            <p:ph type="sldNum" sz="quarter" idx="4294967295"/>
          </p:nvPr>
        </p:nvSpPr>
        <p:spPr>
          <a:xfrm>
            <a:off x="8610600" y="6356350"/>
            <a:ext cx="2743200" cy="365125"/>
          </a:xfrm>
        </p:spPr>
        <p:txBody>
          <a:bodyPr/>
          <a:lstStyle/>
          <a:p>
            <a:pPr>
              <a:spcAft>
                <a:spcPts val="600"/>
              </a:spcAft>
            </a:pPr>
            <a:fld id="{294A09A9-5501-47C1-A89A-A340965A2BE2}" type="slidenum">
              <a:rPr lang="en-US" smtClean="0"/>
              <a:pPr>
                <a:spcAft>
                  <a:spcPts val="600"/>
                </a:spcAft>
              </a:pPr>
              <a:t>69</a:t>
            </a:fld>
            <a:endParaRPr lang="en-US"/>
          </a:p>
        </p:txBody>
      </p:sp>
    </p:spTree>
    <p:extLst>
      <p:ext uri="{BB962C8B-B14F-4D97-AF65-F5344CB8AC3E}">
        <p14:creationId xmlns:p14="http://schemas.microsoft.com/office/powerpoint/2010/main" val="4092075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42">
            <a:extLst>
              <a:ext uri="{FF2B5EF4-FFF2-40B4-BE49-F238E27FC236}">
                <a16:creationId xmlns:a16="http://schemas.microsoft.com/office/drawing/2014/main" id="{D2229390-19C0-4498-8C60-A8B976781F6F}"/>
              </a:ext>
            </a:extLst>
          </p:cNvPr>
          <p:cNvSpPr>
            <a:spLocks noGrp="1"/>
          </p:cNvSpPr>
          <p:nvPr>
            <p:ph type="title"/>
          </p:nvPr>
        </p:nvSpPr>
        <p:spPr>
          <a:xfrm>
            <a:off x="473109" y="2386584"/>
            <a:ext cx="4315968" cy="2084832"/>
          </a:xfrm>
        </p:spPr>
        <p:txBody>
          <a:bodyPr>
            <a:normAutofit/>
          </a:bodyPr>
          <a:lstStyle/>
          <a:p>
            <a:pPr algn="ctr"/>
            <a:r>
              <a:rPr lang="en-US" dirty="0"/>
              <a:t>Professional Liability Insurance</a:t>
            </a:r>
          </a:p>
        </p:txBody>
      </p:sp>
      <p:sp>
        <p:nvSpPr>
          <p:cNvPr id="22" name="Text Placeholder 21">
            <a:extLst>
              <a:ext uri="{FF2B5EF4-FFF2-40B4-BE49-F238E27FC236}">
                <a16:creationId xmlns:a16="http://schemas.microsoft.com/office/drawing/2014/main" id="{865AF8A4-33BC-4F1A-911C-12DCCF29E6E4}"/>
              </a:ext>
            </a:extLst>
          </p:cNvPr>
          <p:cNvSpPr>
            <a:spLocks noGrp="1"/>
          </p:cNvSpPr>
          <p:nvPr>
            <p:ph type="body" sz="quarter" idx="15"/>
          </p:nvPr>
        </p:nvSpPr>
        <p:spPr>
          <a:xfrm>
            <a:off x="457200" y="3429000"/>
            <a:ext cx="4399472" cy="3144328"/>
          </a:xfrm>
        </p:spPr>
        <p:txBody>
          <a:bodyPr>
            <a:normAutofit/>
          </a:bodyPr>
          <a:lstStyle/>
          <a:p>
            <a:r>
              <a:rPr lang="en-US" sz="1800" dirty="0"/>
              <a:t>Brigham Young University has an insurance policy of $1,000,000 for each occurrence with the United Educators Insurance Company. This policy covers Professional &amp; Commercial General Liability that may arise from the acts of student interns. This policy has an aggregate amount of $3,000,000 annually.</a:t>
            </a:r>
          </a:p>
        </p:txBody>
      </p:sp>
      <p:pic>
        <p:nvPicPr>
          <p:cNvPr id="24" name="Picture Placeholder 23" descr="A snowy field with snow covered trees&#10;&#10;">
            <a:extLst>
              <a:ext uri="{FF2B5EF4-FFF2-40B4-BE49-F238E27FC236}">
                <a16:creationId xmlns:a16="http://schemas.microsoft.com/office/drawing/2014/main" id="{57CE5AFB-7187-4C2D-B242-7DFB03D9BCA3}"/>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6232491" y="946404"/>
            <a:ext cx="5486400" cy="4965192"/>
          </a:xfrm>
        </p:spPr>
      </p:pic>
      <p:pic>
        <p:nvPicPr>
          <p:cNvPr id="26" name="Picture Placeholder 25" descr="snow covered pine leaves and pine cones&#10;">
            <a:extLst>
              <a:ext uri="{FF2B5EF4-FFF2-40B4-BE49-F238E27FC236}">
                <a16:creationId xmlns:a16="http://schemas.microsoft.com/office/drawing/2014/main" id="{36558FE3-0D16-474F-9215-B45433A9291D}"/>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a:stretch/>
        </p:blipFill>
        <p:spPr>
          <a:xfrm>
            <a:off x="5093208" y="1600200"/>
            <a:ext cx="2286000" cy="3657600"/>
          </a:xfrm>
        </p:spPr>
      </p:pic>
      <p:sp>
        <p:nvSpPr>
          <p:cNvPr id="4" name="Slide Number Placeholder 3">
            <a:extLst>
              <a:ext uri="{FF2B5EF4-FFF2-40B4-BE49-F238E27FC236}">
                <a16:creationId xmlns:a16="http://schemas.microsoft.com/office/drawing/2014/main" id="{D13D261B-78DC-43BA-8897-281BB35FE6FB}"/>
              </a:ext>
            </a:extLst>
          </p:cNvPr>
          <p:cNvSpPr>
            <a:spLocks noGrp="1"/>
          </p:cNvSpPr>
          <p:nvPr>
            <p:ph type="sldNum" sz="quarter" idx="12"/>
          </p:nvPr>
        </p:nvSpPr>
        <p:spPr>
          <a:xfrm>
            <a:off x="8610600" y="6356350"/>
            <a:ext cx="2743200" cy="365125"/>
          </a:xfrm>
        </p:spPr>
        <p:txBody>
          <a:bodyPr/>
          <a:lstStyle/>
          <a:p>
            <a:fld id="{294A09A9-5501-47C1-A89A-A340965A2BE2}" type="slidenum">
              <a:rPr lang="en-US" smtClean="0"/>
              <a:pPr/>
              <a:t>7</a:t>
            </a:fld>
            <a:endParaRPr lang="en-US" dirty="0"/>
          </a:p>
        </p:txBody>
      </p:sp>
    </p:spTree>
    <p:extLst>
      <p:ext uri="{BB962C8B-B14F-4D97-AF65-F5344CB8AC3E}">
        <p14:creationId xmlns:p14="http://schemas.microsoft.com/office/powerpoint/2010/main" val="554560724"/>
      </p:ext>
    </p:extLst>
  </p:cSld>
  <p:clrMapOvr>
    <a:masterClrMapping/>
  </p:clrMapOvr>
  <mc:AlternateContent xmlns:mc="http://schemas.openxmlformats.org/markup-compatibility/2006">
    <mc:Choice xmlns:p14="http://schemas.microsoft.com/office/powerpoint/2010/main" Requires="p14">
      <p:transition spd="slow" p14:dur="2000" advTm="32693"/>
    </mc:Choice>
    <mc:Fallback>
      <p:transition spd="slow" advTm="32693"/>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801DEBA-2A26-D44C-440E-2D28CAF094AC}"/>
              </a:ext>
            </a:extLst>
          </p:cNvPr>
          <p:cNvSpPr>
            <a:spLocks noGrp="1"/>
          </p:cNvSpPr>
          <p:nvPr>
            <p:ph type="title"/>
          </p:nvPr>
        </p:nvSpPr>
        <p:spPr/>
        <p:txBody>
          <a:bodyPr/>
          <a:lstStyle/>
          <a:p>
            <a:r>
              <a:rPr lang="en-US" dirty="0"/>
              <a:t>In Case of a BYU MSW Internship problem:</a:t>
            </a:r>
          </a:p>
        </p:txBody>
      </p:sp>
      <p:sp>
        <p:nvSpPr>
          <p:cNvPr id="6" name="Content Placeholder 5">
            <a:extLst>
              <a:ext uri="{FF2B5EF4-FFF2-40B4-BE49-F238E27FC236}">
                <a16:creationId xmlns:a16="http://schemas.microsoft.com/office/drawing/2014/main" id="{61EF7D2D-D702-2E57-A22A-FE355804159D}"/>
              </a:ext>
            </a:extLst>
          </p:cNvPr>
          <p:cNvSpPr>
            <a:spLocks noGrp="1"/>
          </p:cNvSpPr>
          <p:nvPr>
            <p:ph idx="1"/>
          </p:nvPr>
        </p:nvSpPr>
        <p:spPr>
          <a:xfrm>
            <a:off x="838200" y="1825625"/>
            <a:ext cx="5257800" cy="4351338"/>
          </a:xfrm>
        </p:spPr>
        <p:txBody>
          <a:bodyPr/>
          <a:lstStyle/>
          <a:p>
            <a:pPr marL="0" indent="0">
              <a:buNone/>
            </a:pPr>
            <a:r>
              <a:rPr lang="en-US" sz="2000" b="1" dirty="0"/>
              <a:t>Contact Marci Remington</a:t>
            </a:r>
          </a:p>
          <a:p>
            <a:pPr marL="0" indent="0">
              <a:buNone/>
            </a:pPr>
            <a:r>
              <a:rPr lang="en-US" sz="2000" b="1" dirty="0"/>
              <a:t>	</a:t>
            </a:r>
            <a:r>
              <a:rPr lang="en-US" sz="2000" b="1" dirty="0">
                <a:hlinkClick r:id="rId2"/>
              </a:rPr>
              <a:t>marcie_remington@byu.edu</a:t>
            </a:r>
            <a:endParaRPr lang="en-US" sz="2000" b="1" dirty="0"/>
          </a:p>
          <a:p>
            <a:pPr marL="0" indent="0">
              <a:buNone/>
            </a:pPr>
            <a:r>
              <a:rPr lang="en-US" sz="2000" b="1" dirty="0"/>
              <a:t>	(801)</a:t>
            </a:r>
          </a:p>
          <a:p>
            <a:pPr marL="0" indent="0">
              <a:buNone/>
            </a:pPr>
            <a:endParaRPr lang="en-US" sz="2000" b="1" dirty="0"/>
          </a:p>
          <a:p>
            <a:pPr marL="0" indent="0">
              <a:buNone/>
            </a:pPr>
            <a:r>
              <a:rPr lang="en-US" sz="2000" b="1" dirty="0"/>
              <a:t>If it is an emergency and you cannot reach</a:t>
            </a:r>
          </a:p>
          <a:p>
            <a:pPr marL="0" indent="0">
              <a:buNone/>
            </a:pPr>
            <a:r>
              <a:rPr lang="en-US" sz="2000" b="1" dirty="0"/>
              <a:t> Marci contact:  Ruth Aguirre</a:t>
            </a:r>
          </a:p>
          <a:p>
            <a:pPr marL="0" indent="0">
              <a:buNone/>
            </a:pPr>
            <a:r>
              <a:rPr lang="en-US" sz="2000" b="1" dirty="0"/>
              <a:t>	 </a:t>
            </a:r>
            <a:r>
              <a:rPr lang="en-US" sz="2000" b="1" dirty="0">
                <a:hlinkClick r:id="rId3"/>
              </a:rPr>
              <a:t>ruth_Aguirre@byu.edu</a:t>
            </a:r>
            <a:endParaRPr lang="en-US" sz="2000" b="1" dirty="0"/>
          </a:p>
          <a:p>
            <a:pPr marL="0" indent="0">
              <a:buNone/>
            </a:pPr>
            <a:r>
              <a:rPr lang="en-US" sz="2000" b="1" dirty="0"/>
              <a:t>	(801)422-3628</a:t>
            </a:r>
          </a:p>
          <a:p>
            <a:pPr marL="0" indent="0">
              <a:buNone/>
            </a:pPr>
            <a:r>
              <a:rPr lang="en-US" b="1" dirty="0"/>
              <a:t>		</a:t>
            </a:r>
          </a:p>
        </p:txBody>
      </p:sp>
      <p:pic>
        <p:nvPicPr>
          <p:cNvPr id="8" name="Picture 7" descr="Woman comforting another woman">
            <a:extLst>
              <a:ext uri="{FF2B5EF4-FFF2-40B4-BE49-F238E27FC236}">
                <a16:creationId xmlns:a16="http://schemas.microsoft.com/office/drawing/2014/main" id="{76BD0FB1-CB17-53F6-0878-E35677C667B2}"/>
              </a:ext>
            </a:extLst>
          </p:cNvPr>
          <p:cNvPicPr>
            <a:picLocks noChangeAspect="1"/>
          </p:cNvPicPr>
          <p:nvPr/>
        </p:nvPicPr>
        <p:blipFill>
          <a:blip r:embed="rId4"/>
          <a:stretch>
            <a:fillRect/>
          </a:stretch>
        </p:blipFill>
        <p:spPr>
          <a:xfrm>
            <a:off x="5463995" y="1606801"/>
            <a:ext cx="6360143" cy="4242205"/>
          </a:xfrm>
          <a:prstGeom prst="rect">
            <a:avLst/>
          </a:prstGeom>
        </p:spPr>
      </p:pic>
    </p:spTree>
    <p:extLst>
      <p:ext uri="{BB962C8B-B14F-4D97-AF65-F5344CB8AC3E}">
        <p14:creationId xmlns:p14="http://schemas.microsoft.com/office/powerpoint/2010/main" val="365271722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943E7C-A74D-4CB3-844B-51917C88C95F}"/>
              </a:ext>
            </a:extLst>
          </p:cNvPr>
          <p:cNvSpPr>
            <a:spLocks noGrp="1"/>
          </p:cNvSpPr>
          <p:nvPr>
            <p:ph type="body" sz="quarter" idx="13"/>
          </p:nvPr>
        </p:nvSpPr>
        <p:spPr>
          <a:xfrm>
            <a:off x="457200" y="2490788"/>
            <a:ext cx="4572000" cy="3536950"/>
          </a:xfrm>
        </p:spPr>
        <p:txBody>
          <a:bodyPr vert="horz" lIns="91440" tIns="45720" rIns="91440" bIns="45720" rtlCol="0" anchor="t">
            <a:normAutofit/>
          </a:bodyPr>
          <a:lstStyle/>
          <a:p>
            <a:pPr algn="ctr"/>
            <a:r>
              <a:rPr lang="en-US" sz="2400" dirty="0"/>
              <a:t>Thank you so very much for supervising BYU’s Social Work Students. </a:t>
            </a:r>
          </a:p>
          <a:p>
            <a:pPr algn="ctr"/>
            <a:r>
              <a:rPr lang="en-US" sz="2400" dirty="0"/>
              <a:t>We could not train the next generation of social workers without you!</a:t>
            </a:r>
          </a:p>
          <a:p>
            <a:endParaRPr lang="en-US" dirty="0"/>
          </a:p>
        </p:txBody>
      </p:sp>
      <p:pic>
        <p:nvPicPr>
          <p:cNvPr id="9" name="Picture Placeholder 8" descr="Close up of frosty covered pine needles&#10;&#10;">
            <a:extLst>
              <a:ext uri="{FF2B5EF4-FFF2-40B4-BE49-F238E27FC236}">
                <a16:creationId xmlns:a16="http://schemas.microsoft.com/office/drawing/2014/main" id="{CA93B263-80B8-4F32-B69B-548E670DBC4F}"/>
              </a:ext>
            </a:extLst>
          </p:cNvPr>
          <p:cNvPicPr>
            <a:picLocks noGrp="1" noChangeAspect="1"/>
          </p:cNvPicPr>
          <p:nvPr>
            <p:ph type="pic" sz="quarter" idx="14"/>
          </p:nvPr>
        </p:nvPicPr>
        <p:blipFill rotWithShape="1">
          <a:blip r:embed="rId2" cstate="screen">
            <a:extLst>
              <a:ext uri="{28A0092B-C50C-407E-A947-70E740481C1C}">
                <a14:useLocalDpi xmlns:a14="http://schemas.microsoft.com/office/drawing/2010/main" val="0"/>
              </a:ext>
            </a:extLst>
          </a:blip>
          <a:srcRect/>
          <a:stretch/>
        </p:blipFill>
        <p:spPr>
          <a:xfrm>
            <a:off x="8622628" y="685800"/>
            <a:ext cx="3200400" cy="5486400"/>
          </a:xfrm>
        </p:spPr>
      </p:pic>
      <p:pic>
        <p:nvPicPr>
          <p:cNvPr id="11" name="Picture Placeholder 10" descr="A small bird on a snow covered branch&#10;&#10;">
            <a:extLst>
              <a:ext uri="{FF2B5EF4-FFF2-40B4-BE49-F238E27FC236}">
                <a16:creationId xmlns:a16="http://schemas.microsoft.com/office/drawing/2014/main" id="{CE646606-940F-4C41-BC56-6A295533E9C6}"/>
              </a:ext>
            </a:extLst>
          </p:cNvPr>
          <p:cNvPicPr>
            <a:picLocks noGrp="1" noChangeAspect="1"/>
          </p:cNvPicPr>
          <p:nvPr>
            <p:ph type="pic" sz="quarter" idx="15"/>
          </p:nvPr>
        </p:nvPicPr>
        <p:blipFill rotWithShape="1">
          <a:blip r:embed="rId3" cstate="screen">
            <a:extLst>
              <a:ext uri="{28A0092B-C50C-407E-A947-70E740481C1C}">
                <a14:useLocalDpi xmlns:a14="http://schemas.microsoft.com/office/drawing/2010/main" val="0"/>
              </a:ext>
            </a:extLst>
          </a:blip>
          <a:srcRect/>
          <a:stretch/>
        </p:blipFill>
        <p:spPr>
          <a:xfrm>
            <a:off x="6781800" y="2492375"/>
            <a:ext cx="2286000" cy="2514600"/>
          </a:xfrm>
        </p:spPr>
      </p:pic>
      <p:sp>
        <p:nvSpPr>
          <p:cNvPr id="6" name="Slide Number Placeholder 5">
            <a:extLst>
              <a:ext uri="{FF2B5EF4-FFF2-40B4-BE49-F238E27FC236}">
                <a16:creationId xmlns:a16="http://schemas.microsoft.com/office/drawing/2014/main" id="{4BA11E52-FFC6-40C5-B370-26EA23A5F175}"/>
              </a:ext>
            </a:extLst>
          </p:cNvPr>
          <p:cNvSpPr>
            <a:spLocks noGrp="1"/>
          </p:cNvSpPr>
          <p:nvPr>
            <p:ph type="sldNum" sz="quarter" idx="12"/>
          </p:nvPr>
        </p:nvSpPr>
        <p:spPr>
          <a:xfrm>
            <a:off x="8610600" y="6356350"/>
            <a:ext cx="2743200" cy="365125"/>
          </a:xfrm>
        </p:spPr>
        <p:txBody>
          <a:bodyPr/>
          <a:lstStyle/>
          <a:p>
            <a:fld id="{294A09A9-5501-47C1-A89A-A340965A2BE2}" type="slidenum">
              <a:rPr lang="en-US" smtClean="0"/>
              <a:pPr/>
              <a:t>71</a:t>
            </a:fld>
            <a:endParaRPr lang="en-US" dirty="0"/>
          </a:p>
        </p:txBody>
      </p:sp>
      <p:pic>
        <p:nvPicPr>
          <p:cNvPr id="2" name="Camera 1">
            <a:extLst>
              <a:ext uri="{FF2B5EF4-FFF2-40B4-BE49-F238E27FC236}">
                <a16:creationId xmlns:a16="http://schemas.microsoft.com/office/drawing/2014/main" id="{28767119-9EC9-B87D-CE02-EB1E7EA54C04}"/>
              </a:ext>
            </a:extLst>
          </p:cNvPr>
          <p:cNvPicPr>
            <a:picLocks noChangeAspect="1"/>
            <a:extLst>
              <a:ext uri="{51228E76-BA90-4043-B771-695A4F85340A}">
                <alf:liveFeedProps xmlns:alf="http://schemas.microsoft.com/office/drawing/2021/livefeed"/>
              </a:ext>
            </a:extLst>
          </p:cNvPicPr>
          <p:nvPr/>
        </p:nvPicPr>
        <p:blipFill>
          <a:blip r:embed="rId4">
            <a:extLst>
              <a:ext uri="{96DAC541-7B7A-43D3-8B79-37D633B846F1}">
                <asvg:svgBlip xmlns:asvg="http://schemas.microsoft.com/office/drawing/2016/SVG/main" r:embed="rId5"/>
              </a:ext>
            </a:extLst>
          </a:blip>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4507069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886485C-DC82-D4AB-A481-A0D0708C1EA1}"/>
              </a:ext>
            </a:extLst>
          </p:cNvPr>
          <p:cNvSpPr>
            <a:spLocks noGrp="1"/>
          </p:cNvSpPr>
          <p:nvPr>
            <p:ph type="title"/>
          </p:nvPr>
        </p:nvSpPr>
        <p:spPr/>
        <p:txBody>
          <a:bodyPr/>
          <a:lstStyle/>
          <a:p>
            <a:pPr algn="ctr"/>
            <a:r>
              <a:rPr lang="en-US" dirty="0"/>
              <a:t>Complete the Field Instructor Training Review Quiz for CEU Credit</a:t>
            </a:r>
          </a:p>
        </p:txBody>
      </p:sp>
      <p:sp>
        <p:nvSpPr>
          <p:cNvPr id="17" name="Content Placeholder 16">
            <a:extLst>
              <a:ext uri="{FF2B5EF4-FFF2-40B4-BE49-F238E27FC236}">
                <a16:creationId xmlns:a16="http://schemas.microsoft.com/office/drawing/2014/main" id="{BEAC240F-884D-F8AB-AA29-3F677ADFA652}"/>
              </a:ext>
            </a:extLst>
          </p:cNvPr>
          <p:cNvSpPr>
            <a:spLocks noGrp="1"/>
          </p:cNvSpPr>
          <p:nvPr>
            <p:ph idx="1"/>
          </p:nvPr>
        </p:nvSpPr>
        <p:spPr>
          <a:xfrm>
            <a:off x="645543" y="1818764"/>
            <a:ext cx="5450457" cy="4720148"/>
          </a:xfrm>
        </p:spPr>
        <p:txBody>
          <a:bodyPr>
            <a:normAutofit fontScale="85000" lnSpcReduction="20000"/>
          </a:bodyPr>
          <a:lstStyle/>
          <a:p>
            <a:pPr>
              <a:lnSpc>
                <a:spcPct val="120000"/>
              </a:lnSpc>
            </a:pPr>
            <a:r>
              <a:rPr lang="en-US" sz="3200" dirty="0"/>
              <a:t>Earn 1 free Social Work CEU Credit</a:t>
            </a:r>
          </a:p>
          <a:p>
            <a:pPr>
              <a:lnSpc>
                <a:spcPct val="120000"/>
              </a:lnSpc>
            </a:pPr>
            <a:r>
              <a:rPr lang="en-US" sz="3200" dirty="0"/>
              <a:t>20 simple review questions</a:t>
            </a:r>
          </a:p>
          <a:p>
            <a:pPr>
              <a:lnSpc>
                <a:spcPct val="120000"/>
              </a:lnSpc>
            </a:pPr>
            <a:r>
              <a:rPr lang="en-US" sz="3200" dirty="0"/>
              <a:t>Take the Field Instructor Training Review Quiz at </a:t>
            </a:r>
            <a:r>
              <a:rPr lang="en-US" sz="3200" b="0" i="0" dirty="0">
                <a:effectLst/>
                <a:latin typeface="Aptos" panose="020B0004020202020204" pitchFamily="34" charset="0"/>
                <a:hlinkClick r:id="rId2"/>
              </a:rPr>
              <a:t>https://socialwork.byu.edu/field-instructor-information</a:t>
            </a:r>
            <a:endParaRPr lang="en-US" sz="3200" b="0" i="0" dirty="0">
              <a:effectLst/>
              <a:latin typeface="Aptos" panose="020B0004020202020204" pitchFamily="34" charset="0"/>
            </a:endParaRPr>
          </a:p>
          <a:p>
            <a:pPr>
              <a:lnSpc>
                <a:spcPct val="120000"/>
              </a:lnSpc>
            </a:pPr>
            <a:r>
              <a:rPr lang="en-US" sz="3200" dirty="0">
                <a:latin typeface="Aptos" panose="020B0004020202020204" pitchFamily="34" charset="0"/>
              </a:rPr>
              <a:t>Your CEU certificate will be emailed to the email address you specify on your quiz.</a:t>
            </a:r>
          </a:p>
          <a:p>
            <a:pPr>
              <a:lnSpc>
                <a:spcPct val="120000"/>
              </a:lnSpc>
            </a:pPr>
            <a:r>
              <a:rPr lang="en-US" sz="3200" dirty="0">
                <a:latin typeface="Aptos" panose="020B0004020202020204" pitchFamily="34" charset="0"/>
              </a:rPr>
              <a:t>Thank you!</a:t>
            </a:r>
            <a:endParaRPr lang="en-US" sz="3200" dirty="0"/>
          </a:p>
        </p:txBody>
      </p:sp>
      <p:sp>
        <p:nvSpPr>
          <p:cNvPr id="5" name="Slide Number Placeholder 4">
            <a:extLst>
              <a:ext uri="{FF2B5EF4-FFF2-40B4-BE49-F238E27FC236}">
                <a16:creationId xmlns:a16="http://schemas.microsoft.com/office/drawing/2014/main" id="{B2FE58EF-CE6D-472E-8AF9-E91E9F7AD3DD}"/>
              </a:ext>
            </a:extLst>
          </p:cNvPr>
          <p:cNvSpPr>
            <a:spLocks noGrp="1"/>
          </p:cNvSpPr>
          <p:nvPr>
            <p:ph type="sldNum" sz="quarter" idx="12"/>
          </p:nvPr>
        </p:nvSpPr>
        <p:spPr/>
        <p:txBody>
          <a:bodyPr/>
          <a:lstStyle/>
          <a:p>
            <a:fld id="{294A09A9-5501-47C1-A89A-A340965A2BE2}" type="slidenum">
              <a:rPr lang="en-US" smtClean="0"/>
              <a:pPr/>
              <a:t>72</a:t>
            </a:fld>
            <a:endParaRPr lang="en-US" dirty="0"/>
          </a:p>
        </p:txBody>
      </p:sp>
      <p:pic>
        <p:nvPicPr>
          <p:cNvPr id="19" name="Picture 18" descr="Colleagues gathered together for a group photo">
            <a:extLst>
              <a:ext uri="{FF2B5EF4-FFF2-40B4-BE49-F238E27FC236}">
                <a16:creationId xmlns:a16="http://schemas.microsoft.com/office/drawing/2014/main" id="{0EB999FF-F552-717A-4896-881BB08E34AC}"/>
              </a:ext>
            </a:extLst>
          </p:cNvPr>
          <p:cNvPicPr>
            <a:picLocks noChangeAspect="1"/>
          </p:cNvPicPr>
          <p:nvPr/>
        </p:nvPicPr>
        <p:blipFill>
          <a:blip r:embed="rId3"/>
          <a:stretch>
            <a:fillRect/>
          </a:stretch>
        </p:blipFill>
        <p:spPr>
          <a:xfrm>
            <a:off x="6096000" y="1985818"/>
            <a:ext cx="5794881" cy="3863254"/>
          </a:xfrm>
          <a:prstGeom prst="rect">
            <a:avLst/>
          </a:prstGeom>
        </p:spPr>
      </p:pic>
    </p:spTree>
    <p:extLst>
      <p:ext uri="{BB962C8B-B14F-4D97-AF65-F5344CB8AC3E}">
        <p14:creationId xmlns:p14="http://schemas.microsoft.com/office/powerpoint/2010/main" val="3103683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ACB3E39-422E-4D7D-8E74-35066111423B}"/>
              </a:ext>
            </a:extLst>
          </p:cNvPr>
          <p:cNvSpPr>
            <a:spLocks noGrp="1"/>
          </p:cNvSpPr>
          <p:nvPr>
            <p:ph type="title"/>
          </p:nvPr>
        </p:nvSpPr>
        <p:spPr>
          <a:xfrm>
            <a:off x="457200" y="381000"/>
            <a:ext cx="11277600" cy="1325563"/>
          </a:xfrm>
        </p:spPr>
        <p:txBody>
          <a:bodyPr/>
          <a:lstStyle/>
          <a:p>
            <a:r>
              <a:rPr lang="en-US" dirty="0"/>
              <a:t>Student Intern Responsibilities</a:t>
            </a:r>
          </a:p>
        </p:txBody>
      </p:sp>
      <p:sp>
        <p:nvSpPr>
          <p:cNvPr id="5" name="Slide Number Placeholder 4">
            <a:extLst>
              <a:ext uri="{FF2B5EF4-FFF2-40B4-BE49-F238E27FC236}">
                <a16:creationId xmlns:a16="http://schemas.microsoft.com/office/drawing/2014/main" id="{73663BA4-91BA-4643-99B0-739956FDCA5B}"/>
              </a:ext>
            </a:extLst>
          </p:cNvPr>
          <p:cNvSpPr>
            <a:spLocks noGrp="1"/>
          </p:cNvSpPr>
          <p:nvPr>
            <p:ph type="sldNum" sz="quarter" idx="12"/>
          </p:nvPr>
        </p:nvSpPr>
        <p:spPr>
          <a:xfrm>
            <a:off x="8610600" y="6356350"/>
            <a:ext cx="2743200" cy="365125"/>
          </a:xfrm>
        </p:spPr>
        <p:txBody>
          <a:bodyPr/>
          <a:lstStyle/>
          <a:p>
            <a:fld id="{294A09A9-5501-47C1-A89A-A340965A2BE2}" type="slidenum">
              <a:rPr lang="en-US" smtClean="0"/>
              <a:pPr/>
              <a:t>8</a:t>
            </a:fld>
            <a:endParaRPr lang="en-US" dirty="0"/>
          </a:p>
        </p:txBody>
      </p:sp>
      <p:graphicFrame>
        <p:nvGraphicFramePr>
          <p:cNvPr id="10" name="Content Placeholder 3" descr="Horizontal list&#10;">
            <a:extLst>
              <a:ext uri="{FF2B5EF4-FFF2-40B4-BE49-F238E27FC236}">
                <a16:creationId xmlns:a16="http://schemas.microsoft.com/office/drawing/2014/main" id="{CC7A8C35-E466-4E16-BA37-2EFDD88C8CB2}"/>
              </a:ext>
            </a:extLst>
          </p:cNvPr>
          <p:cNvGraphicFramePr>
            <a:graphicFrameLocks/>
          </p:cNvGraphicFramePr>
          <p:nvPr>
            <p:extLst>
              <p:ext uri="{D42A27DB-BD31-4B8C-83A1-F6EECF244321}">
                <p14:modId xmlns:p14="http://schemas.microsoft.com/office/powerpoint/2010/main" val="426727888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9801521"/>
      </p:ext>
    </p:extLst>
  </p:cSld>
  <p:clrMapOvr>
    <a:masterClrMapping/>
  </p:clrMapOvr>
  <mc:AlternateContent xmlns:mc="http://schemas.openxmlformats.org/markup-compatibility/2006">
    <mc:Choice xmlns:p14="http://schemas.microsoft.com/office/powerpoint/2010/main" Requires="p14">
      <p:transition spd="slow" p14:dur="2000" advTm="57726"/>
    </mc:Choice>
    <mc:Fallback>
      <p:transition spd="slow" advTm="57726"/>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ACB3E39-422E-4D7D-8E74-35066111423B}"/>
              </a:ext>
            </a:extLst>
          </p:cNvPr>
          <p:cNvSpPr>
            <a:spLocks noGrp="1"/>
          </p:cNvSpPr>
          <p:nvPr>
            <p:ph type="title"/>
          </p:nvPr>
        </p:nvSpPr>
        <p:spPr>
          <a:xfrm>
            <a:off x="457200" y="381000"/>
            <a:ext cx="11277600" cy="1325563"/>
          </a:xfrm>
        </p:spPr>
        <p:txBody>
          <a:bodyPr/>
          <a:lstStyle/>
          <a:p>
            <a:r>
              <a:rPr lang="en-US" dirty="0"/>
              <a:t>Student Intern Responsibilities</a:t>
            </a:r>
          </a:p>
        </p:txBody>
      </p:sp>
      <p:sp>
        <p:nvSpPr>
          <p:cNvPr id="5" name="Slide Number Placeholder 4">
            <a:extLst>
              <a:ext uri="{FF2B5EF4-FFF2-40B4-BE49-F238E27FC236}">
                <a16:creationId xmlns:a16="http://schemas.microsoft.com/office/drawing/2014/main" id="{73663BA4-91BA-4643-99B0-739956FDCA5B}"/>
              </a:ext>
            </a:extLst>
          </p:cNvPr>
          <p:cNvSpPr>
            <a:spLocks noGrp="1"/>
          </p:cNvSpPr>
          <p:nvPr>
            <p:ph type="sldNum" sz="quarter" idx="12"/>
          </p:nvPr>
        </p:nvSpPr>
        <p:spPr>
          <a:xfrm>
            <a:off x="8610600" y="6356350"/>
            <a:ext cx="2743200" cy="365125"/>
          </a:xfrm>
        </p:spPr>
        <p:txBody>
          <a:bodyPr/>
          <a:lstStyle/>
          <a:p>
            <a:fld id="{294A09A9-5501-47C1-A89A-A340965A2BE2}" type="slidenum">
              <a:rPr lang="en-US" smtClean="0"/>
              <a:pPr/>
              <a:t>9</a:t>
            </a:fld>
            <a:endParaRPr lang="en-US" dirty="0"/>
          </a:p>
        </p:txBody>
      </p:sp>
      <p:graphicFrame>
        <p:nvGraphicFramePr>
          <p:cNvPr id="10" name="Content Placeholder 3" descr="Horizontal list&#10;">
            <a:extLst>
              <a:ext uri="{FF2B5EF4-FFF2-40B4-BE49-F238E27FC236}">
                <a16:creationId xmlns:a16="http://schemas.microsoft.com/office/drawing/2014/main" id="{CC7A8C35-E466-4E16-BA37-2EFDD88C8CB2}"/>
              </a:ext>
            </a:extLst>
          </p:cNvPr>
          <p:cNvGraphicFramePr>
            <a:graphicFrameLocks/>
          </p:cNvGraphicFramePr>
          <p:nvPr>
            <p:extLst>
              <p:ext uri="{D42A27DB-BD31-4B8C-83A1-F6EECF244321}">
                <p14:modId xmlns:p14="http://schemas.microsoft.com/office/powerpoint/2010/main" val="116331171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1413625"/>
      </p:ext>
    </p:extLst>
  </p:cSld>
  <p:clrMapOvr>
    <a:masterClrMapping/>
  </p:clrMapOvr>
  <mc:AlternateContent xmlns:mc="http://schemas.openxmlformats.org/markup-compatibility/2006">
    <mc:Choice xmlns:p14="http://schemas.microsoft.com/office/powerpoint/2010/main" Requires="p14">
      <p:transition spd="slow" p14:dur="2000" advTm="70017"/>
    </mc:Choice>
    <mc:Fallback>
      <p:transition spd="slow" advTm="70017"/>
    </mc:Fallback>
  </mc:AlternateContent>
</p:sld>
</file>

<file path=ppt/theme/theme1.xml><?xml version="1.0" encoding="utf-8"?>
<a:theme xmlns:a="http://schemas.openxmlformats.org/drawingml/2006/main" name="Office Theme">
  <a:themeElements>
    <a:clrScheme name="Custom 73">
      <a:dk1>
        <a:sysClr val="windowText" lastClr="000000"/>
      </a:dk1>
      <a:lt1>
        <a:sysClr val="window" lastClr="FFFFFF"/>
      </a:lt1>
      <a:dk2>
        <a:srgbClr val="44546A"/>
      </a:dk2>
      <a:lt2>
        <a:srgbClr val="E7E6E6"/>
      </a:lt2>
      <a:accent1>
        <a:srgbClr val="C4EEF2"/>
      </a:accent1>
      <a:accent2>
        <a:srgbClr val="9CD3D9"/>
      </a:accent2>
      <a:accent3>
        <a:srgbClr val="387373"/>
      </a:accent3>
      <a:accent4>
        <a:srgbClr val="022E40"/>
      </a:accent4>
      <a:accent5>
        <a:srgbClr val="F2E4C9"/>
      </a:accent5>
      <a:accent6>
        <a:srgbClr val="FFFFF5"/>
      </a:accent6>
      <a:hlink>
        <a:srgbClr val="0563C1"/>
      </a:hlink>
      <a:folHlink>
        <a:srgbClr val="954F72"/>
      </a:folHlink>
    </a:clrScheme>
    <a:fontScheme name="Custom 114">
      <a:majorFont>
        <a:latin typeface="Bodoni MT"/>
        <a:ea typeface=""/>
        <a:cs typeface=""/>
      </a:majorFont>
      <a:minorFont>
        <a:latin typeface="Source Sans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nowscape_tm44613219_Win32_JB_SL_v3" id="{1C87AC08-773C-4510-A4A8-B1D3594C4029}" vid="{72F6DBE6-EDB8-4427-B790-8ECF5ED625A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D473F6E9-2FA5-4F36-A42B-ED7213C4AABD}">
  <ds:schemaRefs>
    <ds:schemaRef ds:uri="http://schemas.microsoft.com/sharepoint/v3/contenttype/forms"/>
  </ds:schemaRefs>
</ds:datastoreItem>
</file>

<file path=customXml/itemProps2.xml><?xml version="1.0" encoding="utf-8"?>
<ds:datastoreItem xmlns:ds="http://schemas.openxmlformats.org/officeDocument/2006/customXml" ds:itemID="{D91B5A3C-8B2E-4B35-A109-4713D9D356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0576AF5-45CB-4D7F-8506-5C2B8F7E0CB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Props/app.xml><?xml version="1.0" encoding="utf-8"?>
<Properties xmlns="http://schemas.openxmlformats.org/officeDocument/2006/extended-properties" xmlns:vt="http://schemas.openxmlformats.org/officeDocument/2006/docPropsVTypes">
  <Template>Snowscape presentation</Template>
  <TotalTime>16432</TotalTime>
  <Words>5461</Words>
  <Application>Microsoft Office PowerPoint</Application>
  <PresentationFormat>Widescreen</PresentationFormat>
  <Paragraphs>533</Paragraphs>
  <Slides>72</Slides>
  <Notes>2</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72</vt:i4>
      </vt:variant>
    </vt:vector>
  </HeadingPairs>
  <TitlesOfParts>
    <vt:vector size="79" baseType="lpstr">
      <vt:lpstr>ADLaM Display</vt:lpstr>
      <vt:lpstr>Aptos</vt:lpstr>
      <vt:lpstr>Arial</vt:lpstr>
      <vt:lpstr>Bodoni MT</vt:lpstr>
      <vt:lpstr>Calibri</vt:lpstr>
      <vt:lpstr>Source Sans Pro Light</vt:lpstr>
      <vt:lpstr>Office Theme</vt:lpstr>
      <vt:lpstr>FIELD INSTRUCTOR ONBOARDING TRAINING</vt:lpstr>
      <vt:lpstr>Welcome Aboard!  We are glad you are part of our team.</vt:lpstr>
      <vt:lpstr>BYU Field Team</vt:lpstr>
      <vt:lpstr>Council on Social Work Education (CSWE)</vt:lpstr>
      <vt:lpstr>CSWE Competencies</vt:lpstr>
      <vt:lpstr>University Internship Responsibilities</vt:lpstr>
      <vt:lpstr>Professional Liability Insurance</vt:lpstr>
      <vt:lpstr>Student Intern Responsibilities</vt:lpstr>
      <vt:lpstr>Student Intern Responsibilities</vt:lpstr>
      <vt:lpstr>In- Agency Field Instructor Responsibilities</vt:lpstr>
      <vt:lpstr>In- Agency Field Instructor Responsibilities</vt:lpstr>
      <vt:lpstr>In- Agency Field Instructor Responsibilities</vt:lpstr>
      <vt:lpstr>Internship Scheduling Guidelines</vt:lpstr>
      <vt:lpstr>Field Internship 1</vt:lpstr>
      <vt:lpstr>Field Internship 2</vt:lpstr>
      <vt:lpstr>Internship 1 vs. Internship 2</vt:lpstr>
      <vt:lpstr>Trainings Required of all BYU Interns during their 1st Internship</vt:lpstr>
      <vt:lpstr>BYU Social Work Certifications Our MSW Students Can Obtain:</vt:lpstr>
      <vt:lpstr>EMDR/ART Certification and Supervision</vt:lpstr>
      <vt:lpstr>Required Field Forms</vt:lpstr>
      <vt:lpstr>Intern Placement Tracking (IPT)</vt:lpstr>
      <vt:lpstr>Required Evaluations and Forms</vt:lpstr>
      <vt:lpstr>Internship Completion Plan</vt:lpstr>
      <vt:lpstr>Learning Agreement  The contract we make in our partnership</vt:lpstr>
      <vt:lpstr>Learning Agreement  The contract we make in our partnership</vt:lpstr>
      <vt:lpstr>Learning Activity Agreement (LAA)</vt:lpstr>
      <vt:lpstr>Effectively Using the “Other” box on the Learning Agreement</vt:lpstr>
      <vt:lpstr>Bolded Activities are MANDATORY to fill out</vt:lpstr>
      <vt:lpstr>Remote Learning Activities on Learning Agreement are essential to discuss and identify</vt:lpstr>
      <vt:lpstr>Monthly Internship Time Logs</vt:lpstr>
      <vt:lpstr>Documentation of Supervision Hours</vt:lpstr>
      <vt:lpstr>Direct Client Hours</vt:lpstr>
      <vt:lpstr>Final Evaluation- submitted through IPT</vt:lpstr>
      <vt:lpstr>Field Evaluations</vt:lpstr>
      <vt:lpstr>Field Evaluations</vt:lpstr>
      <vt:lpstr>Evaluation Rubric of Final Evaluation (0-3)</vt:lpstr>
      <vt:lpstr>Expected Student Ratings</vt:lpstr>
      <vt:lpstr>Dimensions of Competency</vt:lpstr>
      <vt:lpstr>Example: Competency 1: Ethical &amp; Professional Behavior</vt:lpstr>
      <vt:lpstr>Competency Not Attained “0”</vt:lpstr>
      <vt:lpstr>“Introductory Skills &amp; Competency” (1)</vt:lpstr>
      <vt:lpstr>“Emerging Skills &amp; Competency” (2)</vt:lpstr>
      <vt:lpstr>“Advanced Skills &amp; Competency” (3)</vt:lpstr>
      <vt:lpstr>Expanded Understanding of Student Ratings/Rubric Descriptors</vt:lpstr>
      <vt:lpstr>Save and Sign</vt:lpstr>
      <vt:lpstr>Intern Orientation</vt:lpstr>
      <vt:lpstr>Intern Orientation Check-List</vt:lpstr>
      <vt:lpstr>Intern Orientation Check-List</vt:lpstr>
      <vt:lpstr>Intern Orientation Check-List</vt:lpstr>
      <vt:lpstr>PowerPoint Presentation</vt:lpstr>
      <vt:lpstr>Supervision Suggestions &amp; Topics</vt:lpstr>
      <vt:lpstr>Safety Training Checklist</vt:lpstr>
      <vt:lpstr>Weekly Individual Supervision</vt:lpstr>
      <vt:lpstr>Group Supervision</vt:lpstr>
      <vt:lpstr>Use of Supervision Time</vt:lpstr>
      <vt:lpstr>PowerPoint Presentation</vt:lpstr>
      <vt:lpstr>Intern Feedback from Supervision</vt:lpstr>
      <vt:lpstr>Field Liaison Visits- What to Expect</vt:lpstr>
      <vt:lpstr>Scheduling Visits</vt:lpstr>
      <vt:lpstr>BYU MSW Handbook &amp; Field Manual</vt:lpstr>
      <vt:lpstr>Please Remember: Student First &amp; Interns Second!</vt:lpstr>
      <vt:lpstr>New Curriculum Charts Available Online</vt:lpstr>
      <vt:lpstr>What we learned from COVID: Remote Activities</vt:lpstr>
      <vt:lpstr>Ideas for Remote Learning Activities:</vt:lpstr>
      <vt:lpstr>Remote Activities Continued..</vt:lpstr>
      <vt:lpstr>Remote Activities Continued..</vt:lpstr>
      <vt:lpstr>Remote Activities Continued..</vt:lpstr>
      <vt:lpstr>Remote Activities Continued..</vt:lpstr>
      <vt:lpstr>CEU Opportunities for Field Instructors</vt:lpstr>
      <vt:lpstr>In Case of a BYU MSW Internship problem:</vt:lpstr>
      <vt:lpstr>PowerPoint Presentation</vt:lpstr>
      <vt:lpstr>Complete the Field Instructor Training Review Quiz for CEU Credit</vt:lpstr>
    </vt:vector>
  </TitlesOfParts>
  <Company>Brigham Young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FIELD INSTRUCTOR TRAINING</dc:title>
  <dc:creator>Ruth Aguirre</dc:creator>
  <cp:lastModifiedBy>Ruth Aguirre</cp:lastModifiedBy>
  <cp:revision>9</cp:revision>
  <dcterms:created xsi:type="dcterms:W3CDTF">2024-03-15T13:54:54Z</dcterms:created>
  <dcterms:modified xsi:type="dcterms:W3CDTF">2025-06-26T19:32:42Z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